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90" r:id="rId2"/>
    <p:sldId id="286" r:id="rId3"/>
    <p:sldId id="267" r:id="rId4"/>
    <p:sldId id="304" r:id="rId5"/>
    <p:sldId id="305" r:id="rId6"/>
    <p:sldId id="306" r:id="rId7"/>
    <p:sldId id="307" r:id="rId8"/>
    <p:sldId id="308" r:id="rId9"/>
    <p:sldId id="309" r:id="rId10"/>
    <p:sldId id="310" r:id="rId11"/>
    <p:sldId id="303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808"/>
    <a:srgbClr val="B2B2B2"/>
    <a:srgbClr val="B4A29E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13ECA9-062D-4448-A9F4-C42E98247BA6}" v="88" dt="2024-12-21T09:38:47.2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Estilo Claro 3 - Ênfas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4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Guimaraes Pereira" userId="1649d3a5a17b4d2c" providerId="LiveId" clId="{7ED79A9A-48C8-4BEF-9669-CC60172B2138}"/>
    <pc:docChg chg="undo custSel addSld modSld">
      <pc:chgData name="Rafael Guimaraes Pereira" userId="1649d3a5a17b4d2c" providerId="LiveId" clId="{7ED79A9A-48C8-4BEF-9669-CC60172B2138}" dt="2024-06-16T13:00:56.127" v="1773" actId="113"/>
      <pc:docMkLst>
        <pc:docMk/>
      </pc:docMkLst>
      <pc:sldChg chg="addSp modSp new mod setBg addAnim modAnim">
        <pc:chgData name="Rafael Guimaraes Pereira" userId="1649d3a5a17b4d2c" providerId="LiveId" clId="{7ED79A9A-48C8-4BEF-9669-CC60172B2138}" dt="2024-06-16T12:55:44.683" v="1748"/>
        <pc:sldMkLst>
          <pc:docMk/>
          <pc:sldMk cId="829113093" sldId="256"/>
        </pc:sldMkLst>
      </pc:sldChg>
      <pc:sldChg chg="addSp delSp modSp new mod setBg">
        <pc:chgData name="Rafael Guimaraes Pereira" userId="1649d3a5a17b4d2c" providerId="LiveId" clId="{7ED79A9A-48C8-4BEF-9669-CC60172B2138}" dt="2024-06-16T03:11:55.533" v="788" actId="790"/>
        <pc:sldMkLst>
          <pc:docMk/>
          <pc:sldMk cId="2437963432" sldId="257"/>
        </pc:sldMkLst>
      </pc:sldChg>
      <pc:sldChg chg="addSp delSp modSp new mod setBg modClrScheme delDesignElem chgLayout">
        <pc:chgData name="Rafael Guimaraes Pereira" userId="1649d3a5a17b4d2c" providerId="LiveId" clId="{7ED79A9A-48C8-4BEF-9669-CC60172B2138}" dt="2024-06-07T19:27:01.624" v="187" actId="700"/>
        <pc:sldMkLst>
          <pc:docMk/>
          <pc:sldMk cId="1853717264" sldId="258"/>
        </pc:sldMkLst>
      </pc:sldChg>
      <pc:sldChg chg="addSp delSp modSp new mod setBg modClrScheme chgLayout">
        <pc:chgData name="Rafael Guimaraes Pereira" userId="1649d3a5a17b4d2c" providerId="LiveId" clId="{7ED79A9A-48C8-4BEF-9669-CC60172B2138}" dt="2024-06-16T03:21:24.656" v="1014" actId="20577"/>
        <pc:sldMkLst>
          <pc:docMk/>
          <pc:sldMk cId="1154546604" sldId="259"/>
        </pc:sldMkLst>
      </pc:sldChg>
      <pc:sldChg chg="addSp delSp modSp add mod setBg">
        <pc:chgData name="Rafael Guimaraes Pereira" userId="1649d3a5a17b4d2c" providerId="LiveId" clId="{7ED79A9A-48C8-4BEF-9669-CC60172B2138}" dt="2024-06-16T12:47:08.524" v="1700" actId="20577"/>
        <pc:sldMkLst>
          <pc:docMk/>
          <pc:sldMk cId="4048550087" sldId="260"/>
        </pc:sldMkLst>
      </pc:sldChg>
      <pc:sldChg chg="addSp modSp add mod setBg">
        <pc:chgData name="Rafael Guimaraes Pereira" userId="1649d3a5a17b4d2c" providerId="LiveId" clId="{7ED79A9A-48C8-4BEF-9669-CC60172B2138}" dt="2024-06-16T12:47:54.060" v="1721" actId="20577"/>
        <pc:sldMkLst>
          <pc:docMk/>
          <pc:sldMk cId="3922004785" sldId="261"/>
        </pc:sldMkLst>
      </pc:sldChg>
      <pc:sldChg chg="addSp delSp modSp add mod setBg">
        <pc:chgData name="Rafael Guimaraes Pereira" userId="1649d3a5a17b4d2c" providerId="LiveId" clId="{7ED79A9A-48C8-4BEF-9669-CC60172B2138}" dt="2024-06-16T12:44:50.356" v="1642" actId="27636"/>
        <pc:sldMkLst>
          <pc:docMk/>
          <pc:sldMk cId="4089011148" sldId="262"/>
        </pc:sldMkLst>
      </pc:sldChg>
      <pc:sldChg chg="addSp delSp modSp add mod setBg">
        <pc:chgData name="Rafael Guimaraes Pereira" userId="1649d3a5a17b4d2c" providerId="LiveId" clId="{7ED79A9A-48C8-4BEF-9669-CC60172B2138}" dt="2024-06-16T12:45:33.259" v="1645" actId="404"/>
        <pc:sldMkLst>
          <pc:docMk/>
          <pc:sldMk cId="1357240834" sldId="263"/>
        </pc:sldMkLst>
      </pc:sldChg>
      <pc:sldChg chg="addSp delSp modSp add mod setBg">
        <pc:chgData name="Rafael Guimaraes Pereira" userId="1649d3a5a17b4d2c" providerId="LiveId" clId="{7ED79A9A-48C8-4BEF-9669-CC60172B2138}" dt="2024-06-16T12:45:46.998" v="1646" actId="404"/>
        <pc:sldMkLst>
          <pc:docMk/>
          <pc:sldMk cId="2003520689" sldId="264"/>
        </pc:sldMkLst>
      </pc:sldChg>
      <pc:sldChg chg="addSp modSp add mod setBg modClrScheme chgLayout">
        <pc:chgData name="Rafael Guimaraes Pereira" userId="1649d3a5a17b4d2c" providerId="LiveId" clId="{7ED79A9A-48C8-4BEF-9669-CC60172B2138}" dt="2024-06-07T19:36:33.711" v="672" actId="26606"/>
        <pc:sldMkLst>
          <pc:docMk/>
          <pc:sldMk cId="3147605651" sldId="265"/>
        </pc:sldMkLst>
      </pc:sldChg>
      <pc:sldChg chg="addSp delSp modSp new mod">
        <pc:chgData name="Rafael Guimaraes Pereira" userId="1649d3a5a17b4d2c" providerId="LiveId" clId="{7ED79A9A-48C8-4BEF-9669-CC60172B2138}" dt="2024-06-16T03:31:55.743" v="1365" actId="313"/>
        <pc:sldMkLst>
          <pc:docMk/>
          <pc:sldMk cId="3153163990" sldId="266"/>
        </pc:sldMkLst>
      </pc:sldChg>
      <pc:sldChg chg="addSp delSp modSp new mod setBg">
        <pc:chgData name="Rafael Guimaraes Pereira" userId="1649d3a5a17b4d2c" providerId="LiveId" clId="{7ED79A9A-48C8-4BEF-9669-CC60172B2138}" dt="2024-06-16T13:00:56.127" v="1773" actId="113"/>
        <pc:sldMkLst>
          <pc:docMk/>
          <pc:sldMk cId="2207222657" sldId="267"/>
        </pc:sldMkLst>
      </pc:sldChg>
      <pc:sldChg chg="add">
        <pc:chgData name="Rafael Guimaraes Pereira" userId="1649d3a5a17b4d2c" providerId="LiveId" clId="{7ED79A9A-48C8-4BEF-9669-CC60172B2138}" dt="2024-06-16T12:57:49.915" v="1749" actId="2890"/>
        <pc:sldMkLst>
          <pc:docMk/>
          <pc:sldMk cId="1745488022" sldId="268"/>
        </pc:sldMkLst>
      </pc:sldChg>
    </pc:docChg>
  </pc:docChgLst>
  <pc:docChgLst>
    <pc:chgData name="Rafael Guimaraes Pereira" userId="1649d3a5a17b4d2c" providerId="LiveId" clId="{3AD520A6-BE7C-45EC-B585-149D7935D982}"/>
    <pc:docChg chg="undo redo custSel addSld delSld modSld sldOrd modMainMaster">
      <pc:chgData name="Rafael Guimaraes Pereira" userId="1649d3a5a17b4d2c" providerId="LiveId" clId="{3AD520A6-BE7C-45EC-B585-149D7935D982}" dt="2024-09-15T13:51:02.955" v="3974" actId="790"/>
      <pc:docMkLst>
        <pc:docMk/>
      </pc:docMkLst>
      <pc:sldChg chg="addSp delSp modSp mod ord setBg addAnim setClrOvrMap modNotesTx">
        <pc:chgData name="Rafael Guimaraes Pereira" userId="1649d3a5a17b4d2c" providerId="LiveId" clId="{3AD520A6-BE7C-45EC-B585-149D7935D982}" dt="2024-09-14T21:20:15.208" v="2882"/>
        <pc:sldMkLst>
          <pc:docMk/>
          <pc:sldMk cId="829113093" sldId="256"/>
        </pc:sldMkLst>
      </pc:sldChg>
      <pc:sldChg chg="addSp delSp modSp mod modNotesTx">
        <pc:chgData name="Rafael Guimaraes Pereira" userId="1649d3a5a17b4d2c" providerId="LiveId" clId="{3AD520A6-BE7C-45EC-B585-149D7935D982}" dt="2024-09-14T15:17:42.897" v="2748"/>
        <pc:sldMkLst>
          <pc:docMk/>
          <pc:sldMk cId="2437963432" sldId="257"/>
        </pc:sldMkLst>
      </pc:sldChg>
      <pc:sldChg chg="addSp delSp modSp mod ord">
        <pc:chgData name="Rafael Guimaraes Pereira" userId="1649d3a5a17b4d2c" providerId="LiveId" clId="{3AD520A6-BE7C-45EC-B585-149D7935D982}" dt="2024-09-15T11:56:48.447" v="3119" actId="1076"/>
        <pc:sldMkLst>
          <pc:docMk/>
          <pc:sldMk cId="1853717264" sldId="258"/>
        </pc:sldMkLst>
      </pc:sldChg>
      <pc:sldChg chg="addSp delSp modSp mod">
        <pc:chgData name="Rafael Guimaraes Pereira" userId="1649d3a5a17b4d2c" providerId="LiveId" clId="{3AD520A6-BE7C-45EC-B585-149D7935D982}" dt="2024-09-14T15:17:51.659" v="2754"/>
        <pc:sldMkLst>
          <pc:docMk/>
          <pc:sldMk cId="1154546604" sldId="259"/>
        </pc:sldMkLst>
      </pc:sldChg>
      <pc:sldChg chg="addSp delSp modSp del mod">
        <pc:chgData name="Rafael Guimaraes Pereira" userId="1649d3a5a17b4d2c" providerId="LiveId" clId="{3AD520A6-BE7C-45EC-B585-149D7935D982}" dt="2024-09-13T12:05:17.338" v="926" actId="47"/>
        <pc:sldMkLst>
          <pc:docMk/>
          <pc:sldMk cId="4048550087" sldId="260"/>
        </pc:sldMkLst>
      </pc:sldChg>
      <pc:sldChg chg="addSp delSp modSp mod ord">
        <pc:chgData name="Rafael Guimaraes Pereira" userId="1649d3a5a17b4d2c" providerId="LiveId" clId="{3AD520A6-BE7C-45EC-B585-149D7935D982}" dt="2024-09-15T12:30:36.011" v="3236" actId="1076"/>
        <pc:sldMkLst>
          <pc:docMk/>
          <pc:sldMk cId="3922004785" sldId="261"/>
        </pc:sldMkLst>
      </pc:sldChg>
      <pc:sldChg chg="addSp delSp modSp mod addAnim delAnim">
        <pc:chgData name="Rafael Guimaraes Pereira" userId="1649d3a5a17b4d2c" providerId="LiveId" clId="{3AD520A6-BE7C-45EC-B585-149D7935D982}" dt="2024-09-15T11:51:25.849" v="3005" actId="14100"/>
        <pc:sldMkLst>
          <pc:docMk/>
          <pc:sldMk cId="4089011148" sldId="262"/>
        </pc:sldMkLst>
      </pc:sldChg>
      <pc:sldChg chg="addSp delSp modSp mod">
        <pc:chgData name="Rafael Guimaraes Pereira" userId="1649d3a5a17b4d2c" providerId="LiveId" clId="{3AD520A6-BE7C-45EC-B585-149D7935D982}" dt="2024-09-14T23:39:06.665" v="2923" actId="20577"/>
        <pc:sldMkLst>
          <pc:docMk/>
          <pc:sldMk cId="1357240834" sldId="263"/>
        </pc:sldMkLst>
      </pc:sldChg>
      <pc:sldChg chg="del">
        <pc:chgData name="Rafael Guimaraes Pereira" userId="1649d3a5a17b4d2c" providerId="LiveId" clId="{3AD520A6-BE7C-45EC-B585-149D7935D982}" dt="2024-09-13T11:52:27.017" v="587" actId="47"/>
        <pc:sldMkLst>
          <pc:docMk/>
          <pc:sldMk cId="2003520689" sldId="264"/>
        </pc:sldMkLst>
      </pc:sldChg>
      <pc:sldChg chg="addSp delSp modSp mod">
        <pc:chgData name="Rafael Guimaraes Pereira" userId="1649d3a5a17b4d2c" providerId="LiveId" clId="{3AD520A6-BE7C-45EC-B585-149D7935D982}" dt="2024-09-15T13:51:02.955" v="3974" actId="790"/>
        <pc:sldMkLst>
          <pc:docMk/>
          <pc:sldMk cId="3147605651" sldId="265"/>
        </pc:sldMkLst>
      </pc:sldChg>
      <pc:sldChg chg="addSp delSp modSp mod ord setBg setClrOvrMap">
        <pc:chgData name="Rafael Guimaraes Pereira" userId="1649d3a5a17b4d2c" providerId="LiveId" clId="{3AD520A6-BE7C-45EC-B585-149D7935D982}" dt="2024-09-14T23:18:27.157" v="2917"/>
        <pc:sldMkLst>
          <pc:docMk/>
          <pc:sldMk cId="3153163990" sldId="266"/>
        </pc:sldMkLst>
      </pc:sldChg>
      <pc:sldChg chg="addSp delSp modSp mod">
        <pc:chgData name="Rafael Guimaraes Pereira" userId="1649d3a5a17b4d2c" providerId="LiveId" clId="{3AD520A6-BE7C-45EC-B585-149D7935D982}" dt="2024-09-14T20:19:07.971" v="2836" actId="20577"/>
        <pc:sldMkLst>
          <pc:docMk/>
          <pc:sldMk cId="2207222657" sldId="267"/>
        </pc:sldMkLst>
      </pc:sldChg>
      <pc:sldChg chg="addSp modSp del mod ord">
        <pc:chgData name="Rafael Guimaraes Pereira" userId="1649d3a5a17b4d2c" providerId="LiveId" clId="{3AD520A6-BE7C-45EC-B585-149D7935D982}" dt="2024-09-14T03:22:06.397" v="1493" actId="47"/>
        <pc:sldMkLst>
          <pc:docMk/>
          <pc:sldMk cId="1745488022" sldId="268"/>
        </pc:sldMkLst>
      </pc:sldChg>
      <pc:sldChg chg="addSp delSp modSp new mod ord setBg modClrScheme chgLayout">
        <pc:chgData name="Rafael Guimaraes Pereira" userId="1649d3a5a17b4d2c" providerId="LiveId" clId="{3AD520A6-BE7C-45EC-B585-149D7935D982}" dt="2024-09-15T12:33:53.846" v="3309" actId="1076"/>
        <pc:sldMkLst>
          <pc:docMk/>
          <pc:sldMk cId="1193478700" sldId="269"/>
        </pc:sldMkLst>
      </pc:sldChg>
      <pc:sldChg chg="addSp delSp modSp new mod ord setBg modClrScheme chgLayout">
        <pc:chgData name="Rafael Guimaraes Pereira" userId="1649d3a5a17b4d2c" providerId="LiveId" clId="{3AD520A6-BE7C-45EC-B585-149D7935D982}" dt="2024-09-14T15:18:35.402" v="2785"/>
        <pc:sldMkLst>
          <pc:docMk/>
          <pc:sldMk cId="406174279" sldId="270"/>
        </pc:sldMkLst>
      </pc:sldChg>
      <pc:sldChg chg="addSp delSp modSp new mod setBg modClrScheme chgLayout">
        <pc:chgData name="Rafael Guimaraes Pereira" userId="1649d3a5a17b4d2c" providerId="LiveId" clId="{3AD520A6-BE7C-45EC-B585-149D7935D982}" dt="2024-09-15T13:42:36.973" v="3900" actId="207"/>
        <pc:sldMkLst>
          <pc:docMk/>
          <pc:sldMk cId="1251873912" sldId="271"/>
        </pc:sldMkLst>
      </pc:sldChg>
      <pc:sldChg chg="addSp delSp modSp add mod setBg delDesignElem">
        <pc:chgData name="Rafael Guimaraes Pereira" userId="1649d3a5a17b4d2c" providerId="LiveId" clId="{3AD520A6-BE7C-45EC-B585-149D7935D982}" dt="2024-09-15T13:38:03.220" v="3896" actId="478"/>
        <pc:sldMkLst>
          <pc:docMk/>
          <pc:sldMk cId="630552563" sldId="272"/>
        </pc:sldMkLst>
      </pc:sldChg>
      <pc:sldChg chg="delSp add setBg delDesignElem">
        <pc:chgData name="Rafael Guimaraes Pereira" userId="1649d3a5a17b4d2c" providerId="LiveId" clId="{3AD520A6-BE7C-45EC-B585-149D7935D982}" dt="2024-09-15T12:41:24.716" v="3862"/>
        <pc:sldMkLst>
          <pc:docMk/>
          <pc:sldMk cId="27035642" sldId="273"/>
        </pc:sldMkLst>
      </pc:sldChg>
      <pc:sldChg chg="addSp delSp add del setBg delDesignElem">
        <pc:chgData name="Rafael Guimaraes Pereira" userId="1649d3a5a17b4d2c" providerId="LiveId" clId="{3AD520A6-BE7C-45EC-B585-149D7935D982}" dt="2024-09-14T03:09:51.004" v="1289"/>
        <pc:sldMkLst>
          <pc:docMk/>
          <pc:sldMk cId="1020256241" sldId="273"/>
        </pc:sldMkLst>
      </pc:sldChg>
      <pc:sldChg chg="addSp delSp add del setBg delDesignElem">
        <pc:chgData name="Rafael Guimaraes Pereira" userId="1649d3a5a17b4d2c" providerId="LiveId" clId="{3AD520A6-BE7C-45EC-B585-149D7935D982}" dt="2024-09-14T03:09:40.111" v="1286"/>
        <pc:sldMkLst>
          <pc:docMk/>
          <pc:sldMk cId="2388234376" sldId="273"/>
        </pc:sldMkLst>
      </pc:sldChg>
      <pc:sldChg chg="addSp delSp modSp new del mod setBg modClrScheme chgLayout">
        <pc:chgData name="Rafael Guimaraes Pereira" userId="1649d3a5a17b4d2c" providerId="LiveId" clId="{3AD520A6-BE7C-45EC-B585-149D7935D982}" dt="2024-09-15T12:41:20.762" v="3852" actId="2696"/>
        <pc:sldMkLst>
          <pc:docMk/>
          <pc:sldMk cId="3157984964" sldId="273"/>
        </pc:sldMkLst>
      </pc:sldChg>
      <pc:sldChg chg="delSp add setBg delDesignElem">
        <pc:chgData name="Rafael Guimaraes Pereira" userId="1649d3a5a17b4d2c" providerId="LiveId" clId="{3AD520A6-BE7C-45EC-B585-149D7935D982}" dt="2024-09-15T12:41:24.716" v="3862"/>
        <pc:sldMkLst>
          <pc:docMk/>
          <pc:sldMk cId="1824040072" sldId="274"/>
        </pc:sldMkLst>
      </pc:sldChg>
      <pc:sldChg chg="addSp delSp modSp new del mod setBg">
        <pc:chgData name="Rafael Guimaraes Pereira" userId="1649d3a5a17b4d2c" providerId="LiveId" clId="{3AD520A6-BE7C-45EC-B585-149D7935D982}" dt="2024-09-15T12:41:20.762" v="3852" actId="2696"/>
        <pc:sldMkLst>
          <pc:docMk/>
          <pc:sldMk cId="3786907184" sldId="274"/>
        </pc:sldMkLst>
      </pc:sldChg>
      <pc:sldChg chg="addSp delSp modSp new del mod setBg">
        <pc:chgData name="Rafael Guimaraes Pereira" userId="1649d3a5a17b4d2c" providerId="LiveId" clId="{3AD520A6-BE7C-45EC-B585-149D7935D982}" dt="2024-09-15T12:41:20.762" v="3852" actId="2696"/>
        <pc:sldMkLst>
          <pc:docMk/>
          <pc:sldMk cId="602762913" sldId="275"/>
        </pc:sldMkLst>
      </pc:sldChg>
      <pc:sldChg chg="delSp add setBg delDesignElem">
        <pc:chgData name="Rafael Guimaraes Pereira" userId="1649d3a5a17b4d2c" providerId="LiveId" clId="{3AD520A6-BE7C-45EC-B585-149D7935D982}" dt="2024-09-15T12:41:24.716" v="3862"/>
        <pc:sldMkLst>
          <pc:docMk/>
          <pc:sldMk cId="3927296789" sldId="275"/>
        </pc:sldMkLst>
      </pc:sldChg>
      <pc:sldChg chg="addSp delSp modSp new del mod setBg">
        <pc:chgData name="Rafael Guimaraes Pereira" userId="1649d3a5a17b4d2c" providerId="LiveId" clId="{3AD520A6-BE7C-45EC-B585-149D7935D982}" dt="2024-09-15T12:41:20.762" v="3852" actId="2696"/>
        <pc:sldMkLst>
          <pc:docMk/>
          <pc:sldMk cId="2153550700" sldId="276"/>
        </pc:sldMkLst>
      </pc:sldChg>
      <pc:sldChg chg="delSp add setBg delDesignElem">
        <pc:chgData name="Rafael Guimaraes Pereira" userId="1649d3a5a17b4d2c" providerId="LiveId" clId="{3AD520A6-BE7C-45EC-B585-149D7935D982}" dt="2024-09-15T12:41:24.716" v="3862"/>
        <pc:sldMkLst>
          <pc:docMk/>
          <pc:sldMk cId="3404833682" sldId="276"/>
        </pc:sldMkLst>
      </pc:sldChg>
      <pc:sldChg chg="addSp delSp modSp new del mod setBg">
        <pc:chgData name="Rafael Guimaraes Pereira" userId="1649d3a5a17b4d2c" providerId="LiveId" clId="{3AD520A6-BE7C-45EC-B585-149D7935D982}" dt="2024-09-15T12:41:20.762" v="3852" actId="2696"/>
        <pc:sldMkLst>
          <pc:docMk/>
          <pc:sldMk cId="1075212811" sldId="277"/>
        </pc:sldMkLst>
      </pc:sldChg>
      <pc:sldChg chg="delSp add setBg delDesignElem">
        <pc:chgData name="Rafael Guimaraes Pereira" userId="1649d3a5a17b4d2c" providerId="LiveId" clId="{3AD520A6-BE7C-45EC-B585-149D7935D982}" dt="2024-09-15T12:41:24.716" v="3862"/>
        <pc:sldMkLst>
          <pc:docMk/>
          <pc:sldMk cId="2723266715" sldId="277"/>
        </pc:sldMkLst>
      </pc:sldChg>
      <pc:sldChg chg="addSp delSp modSp new del mod setBg">
        <pc:chgData name="Rafael Guimaraes Pereira" userId="1649d3a5a17b4d2c" providerId="LiveId" clId="{3AD520A6-BE7C-45EC-B585-149D7935D982}" dt="2024-09-15T12:41:20.762" v="3852" actId="2696"/>
        <pc:sldMkLst>
          <pc:docMk/>
          <pc:sldMk cId="1373342100" sldId="278"/>
        </pc:sldMkLst>
      </pc:sldChg>
      <pc:sldChg chg="delSp add setBg delDesignElem">
        <pc:chgData name="Rafael Guimaraes Pereira" userId="1649d3a5a17b4d2c" providerId="LiveId" clId="{3AD520A6-BE7C-45EC-B585-149D7935D982}" dt="2024-09-15T12:41:24.716" v="3862"/>
        <pc:sldMkLst>
          <pc:docMk/>
          <pc:sldMk cId="3002389545" sldId="278"/>
        </pc:sldMkLst>
      </pc:sldChg>
      <pc:sldChg chg="delSp add setBg delDesignElem">
        <pc:chgData name="Rafael Guimaraes Pereira" userId="1649d3a5a17b4d2c" providerId="LiveId" clId="{3AD520A6-BE7C-45EC-B585-149D7935D982}" dt="2024-09-15T12:41:24.716" v="3862"/>
        <pc:sldMkLst>
          <pc:docMk/>
          <pc:sldMk cId="1334381929" sldId="279"/>
        </pc:sldMkLst>
      </pc:sldChg>
      <pc:sldChg chg="addSp delSp modSp new del mod setBg">
        <pc:chgData name="Rafael Guimaraes Pereira" userId="1649d3a5a17b4d2c" providerId="LiveId" clId="{3AD520A6-BE7C-45EC-B585-149D7935D982}" dt="2024-09-15T12:41:20.762" v="3852" actId="2696"/>
        <pc:sldMkLst>
          <pc:docMk/>
          <pc:sldMk cId="3362812896" sldId="279"/>
        </pc:sldMkLst>
      </pc:sldChg>
      <pc:sldChg chg="addSp delSp modSp new del mod setBg">
        <pc:chgData name="Rafael Guimaraes Pereira" userId="1649d3a5a17b4d2c" providerId="LiveId" clId="{3AD520A6-BE7C-45EC-B585-149D7935D982}" dt="2024-09-15T12:41:20.762" v="3852" actId="2696"/>
        <pc:sldMkLst>
          <pc:docMk/>
          <pc:sldMk cId="1344429639" sldId="280"/>
        </pc:sldMkLst>
      </pc:sldChg>
      <pc:sldChg chg="delSp add setBg delDesignElem">
        <pc:chgData name="Rafael Guimaraes Pereira" userId="1649d3a5a17b4d2c" providerId="LiveId" clId="{3AD520A6-BE7C-45EC-B585-149D7935D982}" dt="2024-09-15T12:41:24.716" v="3862"/>
        <pc:sldMkLst>
          <pc:docMk/>
          <pc:sldMk cId="3364563891" sldId="280"/>
        </pc:sldMkLst>
      </pc:sldChg>
      <pc:sldChg chg="addSp delSp modSp new del mod setBg">
        <pc:chgData name="Rafael Guimaraes Pereira" userId="1649d3a5a17b4d2c" providerId="LiveId" clId="{3AD520A6-BE7C-45EC-B585-149D7935D982}" dt="2024-09-15T12:41:20.762" v="3852" actId="2696"/>
        <pc:sldMkLst>
          <pc:docMk/>
          <pc:sldMk cId="960007492" sldId="281"/>
        </pc:sldMkLst>
      </pc:sldChg>
      <pc:sldChg chg="delSp add setBg delDesignElem">
        <pc:chgData name="Rafael Guimaraes Pereira" userId="1649d3a5a17b4d2c" providerId="LiveId" clId="{3AD520A6-BE7C-45EC-B585-149D7935D982}" dt="2024-09-15T12:41:24.716" v="3862"/>
        <pc:sldMkLst>
          <pc:docMk/>
          <pc:sldMk cId="3668964117" sldId="281"/>
        </pc:sldMkLst>
      </pc:sldChg>
      <pc:sldChg chg="addSp delSp modSp new mod ord setBg delDesignElem chgLayout">
        <pc:chgData name="Rafael Guimaraes Pereira" userId="1649d3a5a17b4d2c" providerId="LiveId" clId="{3AD520A6-BE7C-45EC-B585-149D7935D982}" dt="2024-09-15T12:41:43.416" v="3864"/>
        <pc:sldMkLst>
          <pc:docMk/>
          <pc:sldMk cId="153674265" sldId="282"/>
        </pc:sldMkLst>
      </pc:sldChg>
      <pc:sldChg chg="addSp delSp modSp new mod setBg modClrScheme chgLayout">
        <pc:chgData name="Rafael Guimaraes Pereira" userId="1649d3a5a17b4d2c" providerId="LiveId" clId="{3AD520A6-BE7C-45EC-B585-149D7935D982}" dt="2024-09-14T15:18:20.978" v="2776"/>
        <pc:sldMkLst>
          <pc:docMk/>
          <pc:sldMk cId="3779533830" sldId="283"/>
        </pc:sldMkLst>
      </pc:sldChg>
      <pc:sldChg chg="addSp delSp modSp new mod ord setBg addAnim delAnim setClrOvrMap modShow">
        <pc:chgData name="Rafael Guimaraes Pereira" userId="1649d3a5a17b4d2c" providerId="LiveId" clId="{3AD520A6-BE7C-45EC-B585-149D7935D982}" dt="2024-09-14T15:57:05.474" v="2812"/>
        <pc:sldMkLst>
          <pc:docMk/>
          <pc:sldMk cId="2401789400" sldId="284"/>
        </pc:sldMkLst>
      </pc:sldChg>
      <pc:sldChg chg="addSp delSp modSp new mod setBg">
        <pc:chgData name="Rafael Guimaraes Pereira" userId="1649d3a5a17b4d2c" providerId="LiveId" clId="{3AD520A6-BE7C-45EC-B585-149D7935D982}" dt="2024-09-14T15:18:40.194" v="2789"/>
        <pc:sldMkLst>
          <pc:docMk/>
          <pc:sldMk cId="2411081681" sldId="285"/>
        </pc:sldMkLst>
      </pc:sldChg>
      <pc:sldChg chg="addSp delSp modSp new mod">
        <pc:chgData name="Rafael Guimaraes Pereira" userId="1649d3a5a17b4d2c" providerId="LiveId" clId="{3AD520A6-BE7C-45EC-B585-149D7935D982}" dt="2024-09-14T15:17:45.874" v="2750"/>
        <pc:sldMkLst>
          <pc:docMk/>
          <pc:sldMk cId="3462238648" sldId="286"/>
        </pc:sldMkLst>
      </pc:sldChg>
      <pc:sldChg chg="addSp delSp modSp new mod modClrScheme chgLayout">
        <pc:chgData name="Rafael Guimaraes Pereira" userId="1649d3a5a17b4d2c" providerId="LiveId" clId="{3AD520A6-BE7C-45EC-B585-149D7935D982}" dt="2024-09-14T23:18:06.399" v="2914"/>
        <pc:sldMkLst>
          <pc:docMk/>
          <pc:sldMk cId="3183508167" sldId="287"/>
        </pc:sldMkLst>
      </pc:sldChg>
      <pc:sldChg chg="addSp delSp modSp new mod ord setBg modClrScheme setClrOvrMap chgLayout">
        <pc:chgData name="Rafael Guimaraes Pereira" userId="1649d3a5a17b4d2c" providerId="LiveId" clId="{3AD520A6-BE7C-45EC-B585-149D7935D982}" dt="2024-09-14T16:00:30.603" v="2830" actId="26606"/>
        <pc:sldMkLst>
          <pc:docMk/>
          <pc:sldMk cId="766204689" sldId="288"/>
        </pc:sldMkLst>
      </pc:sldChg>
      <pc:sldChg chg="addSp modSp add ord modNotesTx">
        <pc:chgData name="Rafael Guimaraes Pereira" userId="1649d3a5a17b4d2c" providerId="LiveId" clId="{3AD520A6-BE7C-45EC-B585-149D7935D982}" dt="2024-09-15T11:59:19.899" v="3233" actId="20577"/>
        <pc:sldMkLst>
          <pc:docMk/>
          <pc:sldMk cId="3515040091" sldId="289"/>
        </pc:sldMkLst>
      </pc:sldChg>
      <pc:sldChg chg="delSp add del setBg delDesignElem">
        <pc:chgData name="Rafael Guimaraes Pereira" userId="1649d3a5a17b4d2c" providerId="LiveId" clId="{3AD520A6-BE7C-45EC-B585-149D7935D982}" dt="2024-09-14T21:12:11.677" v="2843" actId="47"/>
        <pc:sldMkLst>
          <pc:docMk/>
          <pc:sldMk cId="1748458812" sldId="290"/>
        </pc:sldMkLst>
      </pc:sldChg>
      <pc:sldChg chg="addSp delSp modSp add mod">
        <pc:chgData name="Rafael Guimaraes Pereira" userId="1649d3a5a17b4d2c" providerId="LiveId" clId="{3AD520A6-BE7C-45EC-B585-149D7935D982}" dt="2024-09-14T21:19:46.869" v="2880" actId="26606"/>
        <pc:sldMkLst>
          <pc:docMk/>
          <pc:sldMk cId="2228782437" sldId="290"/>
        </pc:sldMkLst>
      </pc:sldChg>
      <pc:sldChg chg="addSp modSp new mod">
        <pc:chgData name="Rafael Guimaraes Pereira" userId="1649d3a5a17b4d2c" providerId="LiveId" clId="{3AD520A6-BE7C-45EC-B585-149D7935D982}" dt="2024-09-14T23:18:16.682" v="2915"/>
        <pc:sldMkLst>
          <pc:docMk/>
          <pc:sldMk cId="2805697828" sldId="291"/>
        </pc:sldMkLst>
      </pc:sldChg>
      <pc:sldChg chg="addSp delSp modSp add mod ord">
        <pc:chgData name="Rafael Guimaraes Pereira" userId="1649d3a5a17b4d2c" providerId="LiveId" clId="{3AD520A6-BE7C-45EC-B585-149D7935D982}" dt="2024-09-15T11:58:05.523" v="3136" actId="1076"/>
        <pc:sldMkLst>
          <pc:docMk/>
          <pc:sldMk cId="1413164151" sldId="292"/>
        </pc:sldMkLst>
      </pc:sldChg>
      <pc:sldChg chg="addSp delSp modSp add mod">
        <pc:chgData name="Rafael Guimaraes Pereira" userId="1649d3a5a17b4d2c" providerId="LiveId" clId="{3AD520A6-BE7C-45EC-B585-149D7935D982}" dt="2024-09-15T12:44:10.894" v="3890" actId="478"/>
        <pc:sldMkLst>
          <pc:docMk/>
          <pc:sldMk cId="1157474803" sldId="293"/>
        </pc:sldMkLst>
      </pc:sldChg>
      <pc:sldChg chg="modSp new del mod">
        <pc:chgData name="Rafael Guimaraes Pereira" userId="1649d3a5a17b4d2c" providerId="LiveId" clId="{3AD520A6-BE7C-45EC-B585-149D7935D982}" dt="2024-09-15T12:35:36.360" v="3321" actId="47"/>
        <pc:sldMkLst>
          <pc:docMk/>
          <pc:sldMk cId="2605336109" sldId="293"/>
        </pc:sldMkLst>
      </pc:sldChg>
      <pc:sldChg chg="add">
        <pc:chgData name="Rafael Guimaraes Pereira" userId="1649d3a5a17b4d2c" providerId="LiveId" clId="{3AD520A6-BE7C-45EC-B585-149D7935D982}" dt="2024-09-15T13:36:39.203" v="3891" actId="2890"/>
        <pc:sldMkLst>
          <pc:docMk/>
          <pc:sldMk cId="386277288" sldId="294"/>
        </pc:sldMkLst>
      </pc:sldChg>
      <pc:sldMasterChg chg="modSldLayout">
        <pc:chgData name="Rafael Guimaraes Pereira" userId="1649d3a5a17b4d2c" providerId="LiveId" clId="{3AD520A6-BE7C-45EC-B585-149D7935D982}" dt="2024-09-14T15:08:28.594" v="2660" actId="21"/>
        <pc:sldMasterMkLst>
          <pc:docMk/>
          <pc:sldMasterMk cId="3443599166" sldId="2147483648"/>
        </pc:sldMasterMkLst>
        <pc:sldLayoutChg chg="addSp delSp modSp mod">
          <pc:chgData name="Rafael Guimaraes Pereira" userId="1649d3a5a17b4d2c" providerId="LiveId" clId="{3AD520A6-BE7C-45EC-B585-149D7935D982}" dt="2024-09-14T15:08:28.594" v="2660" actId="21"/>
          <pc:sldLayoutMkLst>
            <pc:docMk/>
            <pc:sldMasterMk cId="3443599166" sldId="2147483648"/>
            <pc:sldLayoutMk cId="3568421003" sldId="2147483650"/>
          </pc:sldLayoutMkLst>
        </pc:sldLayoutChg>
      </pc:sldMasterChg>
    </pc:docChg>
  </pc:docChgLst>
  <pc:docChgLst>
    <pc:chgData name="Rafael Guimaraes Pereira" userId="1649d3a5a17b4d2c" providerId="LiveId" clId="{BB9B3238-1D0D-44FF-80BC-A813D71AC9AD}"/>
    <pc:docChg chg="undo custSel addSld delSld modSld sldOrd">
      <pc:chgData name="Rafael Guimaraes Pereira" userId="1649d3a5a17b4d2c" providerId="LiveId" clId="{BB9B3238-1D0D-44FF-80BC-A813D71AC9AD}" dt="2024-12-08T14:26:47.915" v="1573" actId="22"/>
      <pc:docMkLst>
        <pc:docMk/>
      </pc:docMkLst>
      <pc:sldChg chg="del">
        <pc:chgData name="Rafael Guimaraes Pereira" userId="1649d3a5a17b4d2c" providerId="LiveId" clId="{BB9B3238-1D0D-44FF-80BC-A813D71AC9AD}" dt="2024-12-07T23:36:32.360" v="36" actId="47"/>
        <pc:sldMkLst>
          <pc:docMk/>
          <pc:sldMk cId="1853717264" sldId="258"/>
        </pc:sldMkLst>
      </pc:sldChg>
      <pc:sldChg chg="del">
        <pc:chgData name="Rafael Guimaraes Pereira" userId="1649d3a5a17b4d2c" providerId="LiveId" clId="{BB9B3238-1D0D-44FF-80BC-A813D71AC9AD}" dt="2024-12-07T23:38:18.145" v="122" actId="47"/>
        <pc:sldMkLst>
          <pc:docMk/>
          <pc:sldMk cId="1154546604" sldId="259"/>
        </pc:sldMkLst>
      </pc:sldChg>
      <pc:sldChg chg="modSp mod">
        <pc:chgData name="Rafael Guimaraes Pereira" userId="1649d3a5a17b4d2c" providerId="LiveId" clId="{BB9B3238-1D0D-44FF-80BC-A813D71AC9AD}" dt="2024-12-07T23:37:00.226" v="40" actId="14100"/>
        <pc:sldMkLst>
          <pc:docMk/>
          <pc:sldMk cId="1357240834" sldId="263"/>
        </pc:sldMkLst>
      </pc:sldChg>
      <pc:sldChg chg="addSp delSp modSp mod ord setBg setClrOvrMap">
        <pc:chgData name="Rafael Guimaraes Pereira" userId="1649d3a5a17b4d2c" providerId="LiveId" clId="{BB9B3238-1D0D-44FF-80BC-A813D71AC9AD}" dt="2024-12-08T12:40:45.963" v="1491"/>
        <pc:sldMkLst>
          <pc:docMk/>
          <pc:sldMk cId="3147605651" sldId="265"/>
        </pc:sldMkLst>
      </pc:sldChg>
      <pc:sldChg chg="modSp mod">
        <pc:chgData name="Rafael Guimaraes Pereira" userId="1649d3a5a17b4d2c" providerId="LiveId" clId="{BB9B3238-1D0D-44FF-80BC-A813D71AC9AD}" dt="2024-12-07T23:47:58.604" v="139" actId="1076"/>
        <pc:sldMkLst>
          <pc:docMk/>
          <pc:sldMk cId="2207222657" sldId="267"/>
        </pc:sldMkLst>
        <pc:spChg chg="mod">
          <ac:chgData name="Rafael Guimaraes Pereira" userId="1649d3a5a17b4d2c" providerId="LiveId" clId="{BB9B3238-1D0D-44FF-80BC-A813D71AC9AD}" dt="2024-12-07T23:47:58.604" v="139" actId="1076"/>
          <ac:spMkLst>
            <pc:docMk/>
            <pc:sldMk cId="2207222657" sldId="267"/>
            <ac:spMk id="9" creationId="{2CF0B7AB-C3FA-635B-0C76-E02C53269A2C}"/>
          </ac:spMkLst>
        </pc:spChg>
      </pc:sldChg>
      <pc:sldChg chg="del">
        <pc:chgData name="Rafael Guimaraes Pereira" userId="1649d3a5a17b4d2c" providerId="LiveId" clId="{BB9B3238-1D0D-44FF-80BC-A813D71AC9AD}" dt="2024-12-07T23:38:18.145" v="122" actId="47"/>
        <pc:sldMkLst>
          <pc:docMk/>
          <pc:sldMk cId="406174279" sldId="270"/>
        </pc:sldMkLst>
      </pc:sldChg>
      <pc:sldChg chg="modSp">
        <pc:chgData name="Rafael Guimaraes Pereira" userId="1649d3a5a17b4d2c" providerId="LiveId" clId="{BB9B3238-1D0D-44FF-80BC-A813D71AC9AD}" dt="2024-12-07T23:47:49.182" v="138" actId="207"/>
        <pc:sldMkLst>
          <pc:docMk/>
          <pc:sldMk cId="3462238648" sldId="286"/>
        </pc:sldMkLst>
        <pc:graphicFrameChg chg="mod">
          <ac:chgData name="Rafael Guimaraes Pereira" userId="1649d3a5a17b4d2c" providerId="LiveId" clId="{BB9B3238-1D0D-44FF-80BC-A813D71AC9AD}" dt="2024-12-07T23:47:49.182" v="138" actId="207"/>
          <ac:graphicFrameMkLst>
            <pc:docMk/>
            <pc:sldMk cId="3462238648" sldId="286"/>
            <ac:graphicFrameMk id="5" creationId="{EAD16CEC-5C0C-67E4-FA9E-3A4D21BA8F97}"/>
          </ac:graphicFrameMkLst>
        </pc:graphicFrameChg>
      </pc:sldChg>
      <pc:sldChg chg="del">
        <pc:chgData name="Rafael Guimaraes Pereira" userId="1649d3a5a17b4d2c" providerId="LiveId" clId="{BB9B3238-1D0D-44FF-80BC-A813D71AC9AD}" dt="2024-12-07T23:38:21.714" v="123" actId="47"/>
        <pc:sldMkLst>
          <pc:docMk/>
          <pc:sldMk cId="766204689" sldId="288"/>
        </pc:sldMkLst>
      </pc:sldChg>
      <pc:sldChg chg="delSp modSp mod">
        <pc:chgData name="Rafael Guimaraes Pereira" userId="1649d3a5a17b4d2c" providerId="LiveId" clId="{BB9B3238-1D0D-44FF-80BC-A813D71AC9AD}" dt="2024-12-07T23:36:02.879" v="35" actId="207"/>
        <pc:sldMkLst>
          <pc:docMk/>
          <pc:sldMk cId="2228782437" sldId="290"/>
        </pc:sldMkLst>
        <pc:spChg chg="mod">
          <ac:chgData name="Rafael Guimaraes Pereira" userId="1649d3a5a17b4d2c" providerId="LiveId" clId="{BB9B3238-1D0D-44FF-80BC-A813D71AC9AD}" dt="2024-12-07T23:35:21.465" v="27" actId="20577"/>
          <ac:spMkLst>
            <pc:docMk/>
            <pc:sldMk cId="2228782437" sldId="290"/>
            <ac:spMk id="2" creationId="{08B78722-7DC3-D041-4E77-6B1FF7A2DABA}"/>
          </ac:spMkLst>
        </pc:spChg>
        <pc:spChg chg="mod">
          <ac:chgData name="Rafael Guimaraes Pereira" userId="1649d3a5a17b4d2c" providerId="LiveId" clId="{BB9B3238-1D0D-44FF-80BC-A813D71AC9AD}" dt="2024-12-07T23:35:27.988" v="31" actId="20577"/>
          <ac:spMkLst>
            <pc:docMk/>
            <pc:sldMk cId="2228782437" sldId="290"/>
            <ac:spMk id="3" creationId="{F48ECCE4-3385-CC3F-3774-78069BDFF159}"/>
          </ac:spMkLst>
        </pc:spChg>
      </pc:sldChg>
      <pc:sldChg chg="del">
        <pc:chgData name="Rafael Guimaraes Pereira" userId="1649d3a5a17b4d2c" providerId="LiveId" clId="{BB9B3238-1D0D-44FF-80BC-A813D71AC9AD}" dt="2024-12-07T23:36:32.360" v="36" actId="47"/>
        <pc:sldMkLst>
          <pc:docMk/>
          <pc:sldMk cId="2805697828" sldId="291"/>
        </pc:sldMkLst>
      </pc:sldChg>
      <pc:sldChg chg="del">
        <pc:chgData name="Rafael Guimaraes Pereira" userId="1649d3a5a17b4d2c" providerId="LiveId" clId="{BB9B3238-1D0D-44FF-80BC-A813D71AC9AD}" dt="2024-12-07T23:38:18.145" v="122" actId="47"/>
        <pc:sldMkLst>
          <pc:docMk/>
          <pc:sldMk cId="3960718197" sldId="295"/>
        </pc:sldMkLst>
      </pc:sldChg>
      <pc:sldChg chg="del">
        <pc:chgData name="Rafael Guimaraes Pereira" userId="1649d3a5a17b4d2c" providerId="LiveId" clId="{BB9B3238-1D0D-44FF-80BC-A813D71AC9AD}" dt="2024-12-07T23:38:18.145" v="122" actId="47"/>
        <pc:sldMkLst>
          <pc:docMk/>
          <pc:sldMk cId="3012613233" sldId="297"/>
        </pc:sldMkLst>
      </pc:sldChg>
      <pc:sldChg chg="del">
        <pc:chgData name="Rafael Guimaraes Pereira" userId="1649d3a5a17b4d2c" providerId="LiveId" clId="{BB9B3238-1D0D-44FF-80BC-A813D71AC9AD}" dt="2024-12-07T23:38:18.145" v="122" actId="47"/>
        <pc:sldMkLst>
          <pc:docMk/>
          <pc:sldMk cId="315890934" sldId="300"/>
        </pc:sldMkLst>
      </pc:sldChg>
      <pc:sldChg chg="modSp mod ord">
        <pc:chgData name="Rafael Guimaraes Pereira" userId="1649d3a5a17b4d2c" providerId="LiveId" clId="{BB9B3238-1D0D-44FF-80BC-A813D71AC9AD}" dt="2024-12-08T11:22:19.976" v="1412"/>
        <pc:sldMkLst>
          <pc:docMk/>
          <pc:sldMk cId="1952326147" sldId="301"/>
        </pc:sldMkLst>
      </pc:sldChg>
      <pc:sldChg chg="addSp delSp modSp mod ord">
        <pc:chgData name="Rafael Guimaraes Pereira" userId="1649d3a5a17b4d2c" providerId="LiveId" clId="{BB9B3238-1D0D-44FF-80BC-A813D71AC9AD}" dt="2024-12-08T12:41:23.408" v="1493"/>
        <pc:sldMkLst>
          <pc:docMk/>
          <pc:sldMk cId="1752660984" sldId="302"/>
        </pc:sldMkLst>
      </pc:sldChg>
      <pc:sldChg chg="addSp delSp modSp add mod setBg modClrScheme delDesignElem chgLayout">
        <pc:chgData name="Rafael Guimaraes Pereira" userId="1649d3a5a17b4d2c" providerId="LiveId" clId="{BB9B3238-1D0D-44FF-80BC-A813D71AC9AD}" dt="2024-12-08T10:57:55.830" v="210" actId="700"/>
        <pc:sldMkLst>
          <pc:docMk/>
          <pc:sldMk cId="4213572770" sldId="303"/>
        </pc:sldMkLst>
        <pc:spChg chg="mod ord">
          <ac:chgData name="Rafael Guimaraes Pereira" userId="1649d3a5a17b4d2c" providerId="LiveId" clId="{BB9B3238-1D0D-44FF-80BC-A813D71AC9AD}" dt="2024-12-08T10:57:55.830" v="210" actId="700"/>
          <ac:spMkLst>
            <pc:docMk/>
            <pc:sldMk cId="4213572770" sldId="303"/>
            <ac:spMk id="7" creationId="{8622B9EB-6FF8-ECA1-7B21-03D574D83BDB}"/>
          </ac:spMkLst>
        </pc:spChg>
        <pc:spChg chg="mod ord">
          <ac:chgData name="Rafael Guimaraes Pereira" userId="1649d3a5a17b4d2c" providerId="LiveId" clId="{BB9B3238-1D0D-44FF-80BC-A813D71AC9AD}" dt="2024-12-08T10:57:55.830" v="210" actId="700"/>
          <ac:spMkLst>
            <pc:docMk/>
            <pc:sldMk cId="4213572770" sldId="303"/>
            <ac:spMk id="8" creationId="{2578EF8E-E96D-2ACA-8A05-F794F3A06C39}"/>
          </ac:spMkLst>
        </pc:spChg>
      </pc:sldChg>
      <pc:sldChg chg="delSp modSp new mod ord modClrScheme chgLayout">
        <pc:chgData name="Rafael Guimaraes Pereira" userId="1649d3a5a17b4d2c" providerId="LiveId" clId="{BB9B3238-1D0D-44FF-80BC-A813D71AC9AD}" dt="2024-12-08T11:26:15.157" v="1466"/>
        <pc:sldMkLst>
          <pc:docMk/>
          <pc:sldMk cId="2011041711" sldId="304"/>
        </pc:sldMkLst>
      </pc:sldChg>
      <pc:sldChg chg="del">
        <pc:chgData name="Rafael Guimaraes Pereira" userId="1649d3a5a17b4d2c" providerId="LiveId" clId="{BB9B3238-1D0D-44FF-80BC-A813D71AC9AD}" dt="2024-12-07T23:38:18.145" v="122" actId="47"/>
        <pc:sldMkLst>
          <pc:docMk/>
          <pc:sldMk cId="4095110762" sldId="304"/>
        </pc:sldMkLst>
      </pc:sldChg>
      <pc:sldChg chg="addSp delSp modSp new mod setBg modClrScheme chgLayout">
        <pc:chgData name="Rafael Guimaraes Pereira" userId="1649d3a5a17b4d2c" providerId="LiveId" clId="{BB9B3238-1D0D-44FF-80BC-A813D71AC9AD}" dt="2024-12-08T10:58:27.647" v="217" actId="26606"/>
        <pc:sldMkLst>
          <pc:docMk/>
          <pc:sldMk cId="4024786187" sldId="305"/>
        </pc:sldMkLst>
      </pc:sldChg>
      <pc:sldChg chg="modSp new mod">
        <pc:chgData name="Rafael Guimaraes Pereira" userId="1649d3a5a17b4d2c" providerId="LiveId" clId="{BB9B3238-1D0D-44FF-80BC-A813D71AC9AD}" dt="2024-12-08T11:47:07.334" v="1489" actId="20577"/>
        <pc:sldMkLst>
          <pc:docMk/>
          <pc:sldMk cId="3518844727" sldId="306"/>
        </pc:sldMkLst>
      </pc:sldChg>
      <pc:sldChg chg="addSp delSp modSp new mod modClrScheme chgLayout">
        <pc:chgData name="Rafael Guimaraes Pereira" userId="1649d3a5a17b4d2c" providerId="LiveId" clId="{BB9B3238-1D0D-44FF-80BC-A813D71AC9AD}" dt="2024-12-08T14:26:40.114" v="1570" actId="22"/>
        <pc:sldMkLst>
          <pc:docMk/>
          <pc:sldMk cId="2200268510" sldId="307"/>
        </pc:sldMkLst>
      </pc:sldChg>
      <pc:sldChg chg="addSp delSp new mod modClrScheme chgLayout">
        <pc:chgData name="Rafael Guimaraes Pereira" userId="1649d3a5a17b4d2c" providerId="LiveId" clId="{BB9B3238-1D0D-44FF-80BC-A813D71AC9AD}" dt="2024-12-08T14:26:47.915" v="1573" actId="22"/>
        <pc:sldMkLst>
          <pc:docMk/>
          <pc:sldMk cId="2558901003" sldId="308"/>
        </pc:sldMkLst>
      </pc:sldChg>
      <pc:sldChg chg="del">
        <pc:chgData name="Rafael Guimaraes Pereira" userId="1649d3a5a17b4d2c" providerId="LiveId" clId="{BB9B3238-1D0D-44FF-80BC-A813D71AC9AD}" dt="2024-12-07T23:38:18.145" v="122" actId="47"/>
        <pc:sldMkLst>
          <pc:docMk/>
          <pc:sldMk cId="3576177720" sldId="309"/>
        </pc:sldMkLst>
      </pc:sldChg>
      <pc:sldChg chg="del">
        <pc:chgData name="Rafael Guimaraes Pereira" userId="1649d3a5a17b4d2c" providerId="LiveId" clId="{BB9B3238-1D0D-44FF-80BC-A813D71AC9AD}" dt="2024-12-07T23:38:18.145" v="122" actId="47"/>
        <pc:sldMkLst>
          <pc:docMk/>
          <pc:sldMk cId="3840200749" sldId="312"/>
        </pc:sldMkLst>
      </pc:sldChg>
      <pc:sldChg chg="del">
        <pc:chgData name="Rafael Guimaraes Pereira" userId="1649d3a5a17b4d2c" providerId="LiveId" clId="{BB9B3238-1D0D-44FF-80BC-A813D71AC9AD}" dt="2024-12-07T23:38:18.145" v="122" actId="47"/>
        <pc:sldMkLst>
          <pc:docMk/>
          <pc:sldMk cId="2126212059" sldId="313"/>
        </pc:sldMkLst>
      </pc:sldChg>
      <pc:sldChg chg="del">
        <pc:chgData name="Rafael Guimaraes Pereira" userId="1649d3a5a17b4d2c" providerId="LiveId" clId="{BB9B3238-1D0D-44FF-80BC-A813D71AC9AD}" dt="2024-12-07T23:38:18.145" v="122" actId="47"/>
        <pc:sldMkLst>
          <pc:docMk/>
          <pc:sldMk cId="4002148239" sldId="314"/>
        </pc:sldMkLst>
      </pc:sldChg>
      <pc:sldChg chg="del">
        <pc:chgData name="Rafael Guimaraes Pereira" userId="1649d3a5a17b4d2c" providerId="LiveId" clId="{BB9B3238-1D0D-44FF-80BC-A813D71AC9AD}" dt="2024-12-07T23:36:32.360" v="36" actId="47"/>
        <pc:sldMkLst>
          <pc:docMk/>
          <pc:sldMk cId="973615544" sldId="315"/>
        </pc:sldMkLst>
      </pc:sldChg>
      <pc:sldChg chg="del">
        <pc:chgData name="Rafael Guimaraes Pereira" userId="1649d3a5a17b4d2c" providerId="LiveId" clId="{BB9B3238-1D0D-44FF-80BC-A813D71AC9AD}" dt="2024-12-07T23:36:32.360" v="36" actId="47"/>
        <pc:sldMkLst>
          <pc:docMk/>
          <pc:sldMk cId="4124545662" sldId="316"/>
        </pc:sldMkLst>
      </pc:sldChg>
      <pc:sldChg chg="del">
        <pc:chgData name="Rafael Guimaraes Pereira" userId="1649d3a5a17b4d2c" providerId="LiveId" clId="{BB9B3238-1D0D-44FF-80BC-A813D71AC9AD}" dt="2024-12-07T23:36:32.360" v="36" actId="47"/>
        <pc:sldMkLst>
          <pc:docMk/>
          <pc:sldMk cId="2984803472" sldId="317"/>
        </pc:sldMkLst>
      </pc:sldChg>
      <pc:sldChg chg="del">
        <pc:chgData name="Rafael Guimaraes Pereira" userId="1649d3a5a17b4d2c" providerId="LiveId" clId="{BB9B3238-1D0D-44FF-80BC-A813D71AC9AD}" dt="2024-12-07T23:36:32.360" v="36" actId="47"/>
        <pc:sldMkLst>
          <pc:docMk/>
          <pc:sldMk cId="4089228988" sldId="318"/>
        </pc:sldMkLst>
      </pc:sldChg>
    </pc:docChg>
  </pc:docChgLst>
  <pc:docChgLst>
    <pc:chgData name="Rafael Guimaraes Pereira" userId="1649d3a5a17b4d2c" providerId="LiveId" clId="{E613ECA9-062D-4448-A9F4-C42E98247BA6}"/>
    <pc:docChg chg="undo custSel addSld delSld modSld">
      <pc:chgData name="Rafael Guimaraes Pereira" userId="1649d3a5a17b4d2c" providerId="LiveId" clId="{E613ECA9-062D-4448-A9F4-C42E98247BA6}" dt="2024-12-21T09:43:53.487" v="850" actId="1076"/>
      <pc:docMkLst>
        <pc:docMk/>
      </pc:docMkLst>
      <pc:sldChg chg="delSp del mod">
        <pc:chgData name="Rafael Guimaraes Pereira" userId="1649d3a5a17b4d2c" providerId="LiveId" clId="{E613ECA9-062D-4448-A9F4-C42E98247BA6}" dt="2024-12-18T20:57:07.655" v="146" actId="47"/>
        <pc:sldMkLst>
          <pc:docMk/>
          <pc:sldMk cId="1357240834" sldId="263"/>
        </pc:sldMkLst>
      </pc:sldChg>
      <pc:sldChg chg="addSp delSp modSp del mod">
        <pc:chgData name="Rafael Guimaraes Pereira" userId="1649d3a5a17b4d2c" providerId="LiveId" clId="{E613ECA9-062D-4448-A9F4-C42E98247BA6}" dt="2024-12-18T20:55:46.593" v="81" actId="47"/>
        <pc:sldMkLst>
          <pc:docMk/>
          <pc:sldMk cId="3147605651" sldId="265"/>
        </pc:sldMkLst>
      </pc:sldChg>
      <pc:sldChg chg="delSp mod">
        <pc:chgData name="Rafael Guimaraes Pereira" userId="1649d3a5a17b4d2c" providerId="LiveId" clId="{E613ECA9-062D-4448-A9F4-C42E98247BA6}" dt="2024-12-18T20:56:56.818" v="144" actId="478"/>
        <pc:sldMkLst>
          <pc:docMk/>
          <pc:sldMk cId="2207222657" sldId="267"/>
        </pc:sldMkLst>
      </pc:sldChg>
      <pc:sldChg chg="delSp mod">
        <pc:chgData name="Rafael Guimaraes Pereira" userId="1649d3a5a17b4d2c" providerId="LiveId" clId="{E613ECA9-062D-4448-A9F4-C42E98247BA6}" dt="2024-12-18T20:56:53.768" v="143" actId="478"/>
        <pc:sldMkLst>
          <pc:docMk/>
          <pc:sldMk cId="3462238648" sldId="286"/>
        </pc:sldMkLst>
      </pc:sldChg>
      <pc:sldChg chg="addSp delSp modSp mod addAnim modAnim">
        <pc:chgData name="Rafael Guimaraes Pereira" userId="1649d3a5a17b4d2c" providerId="LiveId" clId="{E613ECA9-062D-4448-A9F4-C42E98247BA6}" dt="2024-12-18T21:38:24.290" v="780" actId="20577"/>
        <pc:sldMkLst>
          <pc:docMk/>
          <pc:sldMk cId="2228782437" sldId="290"/>
        </pc:sldMkLst>
        <pc:spChg chg="mod">
          <ac:chgData name="Rafael Guimaraes Pereira" userId="1649d3a5a17b4d2c" providerId="LiveId" clId="{E613ECA9-062D-4448-A9F4-C42E98247BA6}" dt="2024-12-18T21:38:24.290" v="780" actId="20577"/>
          <ac:spMkLst>
            <pc:docMk/>
            <pc:sldMk cId="2228782437" sldId="290"/>
            <ac:spMk id="2" creationId="{08B78722-7DC3-D041-4E77-6B1FF7A2DABA}"/>
          </ac:spMkLst>
        </pc:spChg>
        <pc:spChg chg="mod">
          <ac:chgData name="Rafael Guimaraes Pereira" userId="1649d3a5a17b4d2c" providerId="LiveId" clId="{E613ECA9-062D-4448-A9F4-C42E98247BA6}" dt="2024-12-18T21:04:36.865" v="643" actId="20577"/>
          <ac:spMkLst>
            <pc:docMk/>
            <pc:sldMk cId="2228782437" sldId="290"/>
            <ac:spMk id="3" creationId="{F48ECCE4-3385-CC3F-3774-78069BDFF159}"/>
          </ac:spMkLst>
        </pc:spChg>
        <pc:spChg chg="add">
          <ac:chgData name="Rafael Guimaraes Pereira" userId="1649d3a5a17b4d2c" providerId="LiveId" clId="{E613ECA9-062D-4448-A9F4-C42E98247BA6}" dt="2024-12-18T20:56:46.348" v="142" actId="26606"/>
          <ac:spMkLst>
            <pc:docMk/>
            <pc:sldMk cId="2228782437" sldId="290"/>
            <ac:spMk id="171" creationId="{362D44EE-C852-4460-B8B5-C4F2BC20510C}"/>
          </ac:spMkLst>
        </pc:spChg>
        <pc:spChg chg="add">
          <ac:chgData name="Rafael Guimaraes Pereira" userId="1649d3a5a17b4d2c" providerId="LiveId" clId="{E613ECA9-062D-4448-A9F4-C42E98247BA6}" dt="2024-12-18T20:56:46.348" v="142" actId="26606"/>
          <ac:spMkLst>
            <pc:docMk/>
            <pc:sldMk cId="2228782437" sldId="290"/>
            <ac:spMk id="173" creationId="{658970D8-8D1D-4B5C-894B-E871CC86543D}"/>
          </ac:spMkLst>
        </pc:spChg>
        <pc:spChg chg="add">
          <ac:chgData name="Rafael Guimaraes Pereira" userId="1649d3a5a17b4d2c" providerId="LiveId" clId="{E613ECA9-062D-4448-A9F4-C42E98247BA6}" dt="2024-12-18T20:56:46.348" v="142" actId="26606"/>
          <ac:spMkLst>
            <pc:docMk/>
            <pc:sldMk cId="2228782437" sldId="290"/>
            <ac:spMk id="175" creationId="{F227E5B6-9132-43CA-B503-37A18562ADF2}"/>
          </ac:spMkLst>
        </pc:spChg>
        <pc:spChg chg="add">
          <ac:chgData name="Rafael Guimaraes Pereira" userId="1649d3a5a17b4d2c" providerId="LiveId" clId="{E613ECA9-062D-4448-A9F4-C42E98247BA6}" dt="2024-12-18T20:56:46.348" v="142" actId="26606"/>
          <ac:spMkLst>
            <pc:docMk/>
            <pc:sldMk cId="2228782437" sldId="290"/>
            <ac:spMk id="177" creationId="{03C2051E-A88D-48E5-BACF-AAED17892722}"/>
          </ac:spMkLst>
        </pc:spChg>
        <pc:spChg chg="add">
          <ac:chgData name="Rafael Guimaraes Pereira" userId="1649d3a5a17b4d2c" providerId="LiveId" clId="{E613ECA9-062D-4448-A9F4-C42E98247BA6}" dt="2024-12-18T20:56:46.348" v="142" actId="26606"/>
          <ac:spMkLst>
            <pc:docMk/>
            <pc:sldMk cId="2228782437" sldId="290"/>
            <ac:spMk id="179" creationId="{7821A508-2985-4905-874A-527429BAABFA}"/>
          </ac:spMkLst>
        </pc:spChg>
        <pc:spChg chg="add">
          <ac:chgData name="Rafael Guimaraes Pereira" userId="1649d3a5a17b4d2c" providerId="LiveId" clId="{E613ECA9-062D-4448-A9F4-C42E98247BA6}" dt="2024-12-18T20:56:46.348" v="142" actId="26606"/>
          <ac:spMkLst>
            <pc:docMk/>
            <pc:sldMk cId="2228782437" sldId="290"/>
            <ac:spMk id="181" creationId="{D2929CB1-0E3C-4B2D-ADC5-0154FB33BA44}"/>
          </ac:spMkLst>
        </pc:spChg>
        <pc:spChg chg="add">
          <ac:chgData name="Rafael Guimaraes Pereira" userId="1649d3a5a17b4d2c" providerId="LiveId" clId="{E613ECA9-062D-4448-A9F4-C42E98247BA6}" dt="2024-12-18T20:56:46.348" v="142" actId="26606"/>
          <ac:spMkLst>
            <pc:docMk/>
            <pc:sldMk cId="2228782437" sldId="290"/>
            <ac:spMk id="183" creationId="{5F2F0C84-BE8C-4DC2-A6D3-30349A801D5C}"/>
          </ac:spMkLst>
        </pc:spChg>
        <pc:picChg chg="add mod">
          <ac:chgData name="Rafael Guimaraes Pereira" userId="1649d3a5a17b4d2c" providerId="LiveId" clId="{E613ECA9-062D-4448-A9F4-C42E98247BA6}" dt="2024-12-18T20:56:46.348" v="142" actId="26606"/>
          <ac:picMkLst>
            <pc:docMk/>
            <pc:sldMk cId="2228782437" sldId="290"/>
            <ac:picMk id="8" creationId="{EAE60A49-5DF9-54F8-1A87-810B49053AAB}"/>
          </ac:picMkLst>
        </pc:picChg>
      </pc:sldChg>
      <pc:sldChg chg="del">
        <pc:chgData name="Rafael Guimaraes Pereira" userId="1649d3a5a17b4d2c" providerId="LiveId" clId="{E613ECA9-062D-4448-A9F4-C42E98247BA6}" dt="2024-12-18T20:54:25.587" v="47" actId="47"/>
        <pc:sldMkLst>
          <pc:docMk/>
          <pc:sldMk cId="1952326147" sldId="301"/>
        </pc:sldMkLst>
      </pc:sldChg>
      <pc:sldChg chg="del">
        <pc:chgData name="Rafael Guimaraes Pereira" userId="1649d3a5a17b4d2c" providerId="LiveId" clId="{E613ECA9-062D-4448-A9F4-C42E98247BA6}" dt="2024-12-18T20:54:25.587" v="47" actId="47"/>
        <pc:sldMkLst>
          <pc:docMk/>
          <pc:sldMk cId="1752660984" sldId="302"/>
        </pc:sldMkLst>
      </pc:sldChg>
      <pc:sldChg chg="addSp delSp modSp mod">
        <pc:chgData name="Rafael Guimaraes Pereira" userId="1649d3a5a17b4d2c" providerId="LiveId" clId="{E613ECA9-062D-4448-A9F4-C42E98247BA6}" dt="2024-12-21T09:43:53.487" v="850" actId="1076"/>
        <pc:sldMkLst>
          <pc:docMk/>
          <pc:sldMk cId="4213572770" sldId="303"/>
        </pc:sldMkLst>
        <pc:spChg chg="mod">
          <ac:chgData name="Rafael Guimaraes Pereira" userId="1649d3a5a17b4d2c" providerId="LiveId" clId="{E613ECA9-062D-4448-A9F4-C42E98247BA6}" dt="2024-12-21T09:38:00.105" v="787" actId="26606"/>
          <ac:spMkLst>
            <pc:docMk/>
            <pc:sldMk cId="4213572770" sldId="303"/>
            <ac:spMk id="7" creationId="{8622B9EB-6FF8-ECA1-7B21-03D574D83BDB}"/>
          </ac:spMkLst>
        </pc:spChg>
        <pc:spChg chg="mod">
          <ac:chgData name="Rafael Guimaraes Pereira" userId="1649d3a5a17b4d2c" providerId="LiveId" clId="{E613ECA9-062D-4448-A9F4-C42E98247BA6}" dt="2024-12-21T09:38:00.105" v="787" actId="26606"/>
          <ac:spMkLst>
            <pc:docMk/>
            <pc:sldMk cId="4213572770" sldId="303"/>
            <ac:spMk id="8" creationId="{2578EF8E-E96D-2ACA-8A05-F794F3A06C39}"/>
          </ac:spMkLst>
        </pc:spChg>
        <pc:spChg chg="add mod">
          <ac:chgData name="Rafael Guimaraes Pereira" userId="1649d3a5a17b4d2c" providerId="LiveId" clId="{E613ECA9-062D-4448-A9F4-C42E98247BA6}" dt="2024-12-21T09:40:57.987" v="847" actId="1076"/>
          <ac:spMkLst>
            <pc:docMk/>
            <pc:sldMk cId="4213572770" sldId="303"/>
            <ac:spMk id="10" creationId="{7D952039-1BB8-9621-FDBC-19E9C93D4FF8}"/>
          </ac:spMkLst>
        </pc:spChg>
        <pc:spChg chg="del">
          <ac:chgData name="Rafael Guimaraes Pereira" userId="1649d3a5a17b4d2c" providerId="LiveId" clId="{E613ECA9-062D-4448-A9F4-C42E98247BA6}" dt="2024-12-21T09:38:00.105" v="787" actId="26606"/>
          <ac:spMkLst>
            <pc:docMk/>
            <pc:sldMk cId="4213572770" sldId="303"/>
            <ac:spMk id="17" creationId="{9B7AD9F6-8CE7-4299-8FC6-328F4DCD3FF9}"/>
          </ac:spMkLst>
        </pc:spChg>
        <pc:spChg chg="del">
          <ac:chgData name="Rafael Guimaraes Pereira" userId="1649d3a5a17b4d2c" providerId="LiveId" clId="{E613ECA9-062D-4448-A9F4-C42E98247BA6}" dt="2024-12-21T09:38:00.105" v="787" actId="26606"/>
          <ac:spMkLst>
            <pc:docMk/>
            <pc:sldMk cId="4213572770" sldId="303"/>
            <ac:spMk id="18" creationId="{F49775AF-8896-43EE-92C6-83497D6DC56F}"/>
          </ac:spMkLst>
        </pc:spChg>
        <pc:spChg chg="add">
          <ac:chgData name="Rafael Guimaraes Pereira" userId="1649d3a5a17b4d2c" providerId="LiveId" clId="{E613ECA9-062D-4448-A9F4-C42E98247BA6}" dt="2024-12-21T09:38:00.105" v="787" actId="26606"/>
          <ac:spMkLst>
            <pc:docMk/>
            <pc:sldMk cId="4213572770" sldId="303"/>
            <ac:spMk id="23" creationId="{665DBBEF-238B-476B-96AB-8AAC3224ECEA}"/>
          </ac:spMkLst>
        </pc:spChg>
        <pc:spChg chg="add">
          <ac:chgData name="Rafael Guimaraes Pereira" userId="1649d3a5a17b4d2c" providerId="LiveId" clId="{E613ECA9-062D-4448-A9F4-C42E98247BA6}" dt="2024-12-21T09:38:00.105" v="787" actId="26606"/>
          <ac:spMkLst>
            <pc:docMk/>
            <pc:sldMk cId="4213572770" sldId="303"/>
            <ac:spMk id="25" creationId="{3FCFB1DE-0B7E-48CC-BA90-B2AB0889F9D6}"/>
          </ac:spMkLst>
        </pc:spChg>
        <pc:graphicFrameChg chg="add del mod">
          <ac:chgData name="Rafael Guimaraes Pereira" userId="1649d3a5a17b4d2c" providerId="LiveId" clId="{E613ECA9-062D-4448-A9F4-C42E98247BA6}" dt="2024-12-21T09:37:17.514" v="781" actId="478"/>
          <ac:graphicFrameMkLst>
            <pc:docMk/>
            <pc:sldMk cId="4213572770" sldId="303"/>
            <ac:graphicFrameMk id="2" creationId="{AE3BB581-2F67-FD0B-6F69-BE00FE88B239}"/>
          </ac:graphicFrameMkLst>
        </pc:graphicFrameChg>
        <pc:picChg chg="add del mod">
          <ac:chgData name="Rafael Guimaraes Pereira" userId="1649d3a5a17b4d2c" providerId="LiveId" clId="{E613ECA9-062D-4448-A9F4-C42E98247BA6}" dt="2024-12-21T09:39:00.251" v="791" actId="478"/>
          <ac:picMkLst>
            <pc:docMk/>
            <pc:sldMk cId="4213572770" sldId="303"/>
            <ac:picMk id="4" creationId="{F17DF736-630F-C7BC-33EB-E0A29849AF28}"/>
          </ac:picMkLst>
        </pc:picChg>
        <pc:picChg chg="add del mod">
          <ac:chgData name="Rafael Guimaraes Pereira" userId="1649d3a5a17b4d2c" providerId="LiveId" clId="{E613ECA9-062D-4448-A9F4-C42E98247BA6}" dt="2024-12-21T09:43:47.859" v="848" actId="478"/>
          <ac:picMkLst>
            <pc:docMk/>
            <pc:sldMk cId="4213572770" sldId="303"/>
            <ac:picMk id="6" creationId="{B27F786F-9075-178C-E8EF-ED82D4801408}"/>
          </ac:picMkLst>
        </pc:picChg>
        <pc:picChg chg="add mod">
          <ac:chgData name="Rafael Guimaraes Pereira" userId="1649d3a5a17b4d2c" providerId="LiveId" clId="{E613ECA9-062D-4448-A9F4-C42E98247BA6}" dt="2024-12-21T09:43:53.487" v="850" actId="1076"/>
          <ac:picMkLst>
            <pc:docMk/>
            <pc:sldMk cId="4213572770" sldId="303"/>
            <ac:picMk id="12" creationId="{D7054E8A-EAC9-2F6F-181E-5F69894B4060}"/>
          </ac:picMkLst>
        </pc:picChg>
      </pc:sldChg>
      <pc:sldChg chg="addSp delSp modSp new mod setBg">
        <pc:chgData name="Rafael Guimaraes Pereira" userId="1649d3a5a17b4d2c" providerId="LiveId" clId="{E613ECA9-062D-4448-A9F4-C42E98247BA6}" dt="2024-12-18T20:58:57.666" v="232" actId="26606"/>
        <pc:sldMkLst>
          <pc:docMk/>
          <pc:sldMk cId="1150000994" sldId="304"/>
        </pc:sldMkLst>
        <pc:spChg chg="mod">
          <ac:chgData name="Rafael Guimaraes Pereira" userId="1649d3a5a17b4d2c" providerId="LiveId" clId="{E613ECA9-062D-4448-A9F4-C42E98247BA6}" dt="2024-12-18T20:58:57.666" v="232" actId="26606"/>
          <ac:spMkLst>
            <pc:docMk/>
            <pc:sldMk cId="1150000994" sldId="304"/>
            <ac:spMk id="2" creationId="{D2A898D0-4690-CF6A-39FB-F0DA17C866BB}"/>
          </ac:spMkLst>
        </pc:spChg>
        <pc:spChg chg="add">
          <ac:chgData name="Rafael Guimaraes Pereira" userId="1649d3a5a17b4d2c" providerId="LiveId" clId="{E613ECA9-062D-4448-A9F4-C42E98247BA6}" dt="2024-12-18T20:58:57.666" v="232" actId="26606"/>
          <ac:spMkLst>
            <pc:docMk/>
            <pc:sldMk cId="1150000994" sldId="304"/>
            <ac:spMk id="9" creationId="{BACC6370-2D7E-4714-9D71-7542949D7D5D}"/>
          </ac:spMkLst>
        </pc:spChg>
        <pc:spChg chg="add">
          <ac:chgData name="Rafael Guimaraes Pereira" userId="1649d3a5a17b4d2c" providerId="LiveId" clId="{E613ECA9-062D-4448-A9F4-C42E98247BA6}" dt="2024-12-18T20:58:57.666" v="232" actId="26606"/>
          <ac:spMkLst>
            <pc:docMk/>
            <pc:sldMk cId="1150000994" sldId="304"/>
            <ac:spMk id="11" creationId="{F68B3F68-107C-434F-AA38-110D5EA91B85}"/>
          </ac:spMkLst>
        </pc:spChg>
        <pc:spChg chg="add">
          <ac:chgData name="Rafael Guimaraes Pereira" userId="1649d3a5a17b4d2c" providerId="LiveId" clId="{E613ECA9-062D-4448-A9F4-C42E98247BA6}" dt="2024-12-18T20:58:57.666" v="232" actId="26606"/>
          <ac:spMkLst>
            <pc:docMk/>
            <pc:sldMk cId="1150000994" sldId="304"/>
            <ac:spMk id="13" creationId="{AAD0DBB9-1A4B-4391-81D4-CB19F9AB918A}"/>
          </ac:spMkLst>
        </pc:spChg>
        <pc:spChg chg="add">
          <ac:chgData name="Rafael Guimaraes Pereira" userId="1649d3a5a17b4d2c" providerId="LiveId" clId="{E613ECA9-062D-4448-A9F4-C42E98247BA6}" dt="2024-12-18T20:58:57.666" v="232" actId="26606"/>
          <ac:spMkLst>
            <pc:docMk/>
            <pc:sldMk cId="1150000994" sldId="304"/>
            <ac:spMk id="15" creationId="{063BBA22-50EA-4C4D-BE05-F1CE4E63AA56}"/>
          </ac:spMkLst>
        </pc:spChg>
        <pc:graphicFrameChg chg="add">
          <ac:chgData name="Rafael Guimaraes Pereira" userId="1649d3a5a17b4d2c" providerId="LiveId" clId="{E613ECA9-062D-4448-A9F4-C42E98247BA6}" dt="2024-12-18T20:58:57.666" v="232" actId="26606"/>
          <ac:graphicFrameMkLst>
            <pc:docMk/>
            <pc:sldMk cId="1150000994" sldId="304"/>
            <ac:graphicFrameMk id="5" creationId="{870B2EC6-7AB6-F343-2AEB-251ABFF1BB46}"/>
          </ac:graphicFrameMkLst>
        </pc:graphicFrameChg>
      </pc:sldChg>
      <pc:sldChg chg="del">
        <pc:chgData name="Rafael Guimaraes Pereira" userId="1649d3a5a17b4d2c" providerId="LiveId" clId="{E613ECA9-062D-4448-A9F4-C42E98247BA6}" dt="2024-12-18T20:55:38.904" v="79" actId="47"/>
        <pc:sldMkLst>
          <pc:docMk/>
          <pc:sldMk cId="2011041711" sldId="304"/>
        </pc:sldMkLst>
      </pc:sldChg>
      <pc:sldChg chg="addSp delSp modSp new mod setBg">
        <pc:chgData name="Rafael Guimaraes Pereira" userId="1649d3a5a17b4d2c" providerId="LiveId" clId="{E613ECA9-062D-4448-A9F4-C42E98247BA6}" dt="2024-12-18T20:59:49.362" v="277" actId="26606"/>
        <pc:sldMkLst>
          <pc:docMk/>
          <pc:sldMk cId="2484724648" sldId="305"/>
        </pc:sldMkLst>
        <pc:spChg chg="mod">
          <ac:chgData name="Rafael Guimaraes Pereira" userId="1649d3a5a17b4d2c" providerId="LiveId" clId="{E613ECA9-062D-4448-A9F4-C42E98247BA6}" dt="2024-12-18T20:59:49.362" v="277" actId="26606"/>
          <ac:spMkLst>
            <pc:docMk/>
            <pc:sldMk cId="2484724648" sldId="305"/>
            <ac:spMk id="2" creationId="{479C685F-3642-3704-DBE5-45DC7533334E}"/>
          </ac:spMkLst>
        </pc:spChg>
        <pc:spChg chg="add">
          <ac:chgData name="Rafael Guimaraes Pereira" userId="1649d3a5a17b4d2c" providerId="LiveId" clId="{E613ECA9-062D-4448-A9F4-C42E98247BA6}" dt="2024-12-18T20:59:49.362" v="277" actId="26606"/>
          <ac:spMkLst>
            <pc:docMk/>
            <pc:sldMk cId="2484724648" sldId="305"/>
            <ac:spMk id="9" creationId="{BACC6370-2D7E-4714-9D71-7542949D7D5D}"/>
          </ac:spMkLst>
        </pc:spChg>
        <pc:spChg chg="add">
          <ac:chgData name="Rafael Guimaraes Pereira" userId="1649d3a5a17b4d2c" providerId="LiveId" clId="{E613ECA9-062D-4448-A9F4-C42E98247BA6}" dt="2024-12-18T20:59:49.362" v="277" actId="26606"/>
          <ac:spMkLst>
            <pc:docMk/>
            <pc:sldMk cId="2484724648" sldId="305"/>
            <ac:spMk id="11" creationId="{F68B3F68-107C-434F-AA38-110D5EA91B85}"/>
          </ac:spMkLst>
        </pc:spChg>
        <pc:spChg chg="add">
          <ac:chgData name="Rafael Guimaraes Pereira" userId="1649d3a5a17b4d2c" providerId="LiveId" clId="{E613ECA9-062D-4448-A9F4-C42E98247BA6}" dt="2024-12-18T20:59:49.362" v="277" actId="26606"/>
          <ac:spMkLst>
            <pc:docMk/>
            <pc:sldMk cId="2484724648" sldId="305"/>
            <ac:spMk id="13" creationId="{AAD0DBB9-1A4B-4391-81D4-CB19F9AB918A}"/>
          </ac:spMkLst>
        </pc:spChg>
        <pc:spChg chg="add">
          <ac:chgData name="Rafael Guimaraes Pereira" userId="1649d3a5a17b4d2c" providerId="LiveId" clId="{E613ECA9-062D-4448-A9F4-C42E98247BA6}" dt="2024-12-18T20:59:49.362" v="277" actId="26606"/>
          <ac:spMkLst>
            <pc:docMk/>
            <pc:sldMk cId="2484724648" sldId="305"/>
            <ac:spMk id="15" creationId="{063BBA22-50EA-4C4D-BE05-F1CE4E63AA56}"/>
          </ac:spMkLst>
        </pc:spChg>
        <pc:graphicFrameChg chg="add">
          <ac:chgData name="Rafael Guimaraes Pereira" userId="1649d3a5a17b4d2c" providerId="LiveId" clId="{E613ECA9-062D-4448-A9F4-C42E98247BA6}" dt="2024-12-18T20:59:49.362" v="277" actId="26606"/>
          <ac:graphicFrameMkLst>
            <pc:docMk/>
            <pc:sldMk cId="2484724648" sldId="305"/>
            <ac:graphicFrameMk id="5" creationId="{1B211DA2-92BA-8CE4-45BF-9064B8FB9ABF}"/>
          </ac:graphicFrameMkLst>
        </pc:graphicFrameChg>
      </pc:sldChg>
      <pc:sldChg chg="del">
        <pc:chgData name="Rafael Guimaraes Pereira" userId="1649d3a5a17b4d2c" providerId="LiveId" clId="{E613ECA9-062D-4448-A9F4-C42E98247BA6}" dt="2024-12-18T20:55:38.075" v="78" actId="47"/>
        <pc:sldMkLst>
          <pc:docMk/>
          <pc:sldMk cId="4024786187" sldId="305"/>
        </pc:sldMkLst>
      </pc:sldChg>
      <pc:sldChg chg="del">
        <pc:chgData name="Rafael Guimaraes Pereira" userId="1649d3a5a17b4d2c" providerId="LiveId" clId="{E613ECA9-062D-4448-A9F4-C42E98247BA6}" dt="2024-12-18T20:54:25.587" v="47" actId="47"/>
        <pc:sldMkLst>
          <pc:docMk/>
          <pc:sldMk cId="3518844727" sldId="306"/>
        </pc:sldMkLst>
      </pc:sldChg>
      <pc:sldChg chg="addSp delSp modSp new mod setBg">
        <pc:chgData name="Rafael Guimaraes Pereira" userId="1649d3a5a17b4d2c" providerId="LiveId" clId="{E613ECA9-062D-4448-A9F4-C42E98247BA6}" dt="2024-12-18T21:00:59.750" v="425" actId="26606"/>
        <pc:sldMkLst>
          <pc:docMk/>
          <pc:sldMk cId="3880046106" sldId="306"/>
        </pc:sldMkLst>
        <pc:spChg chg="mod">
          <ac:chgData name="Rafael Guimaraes Pereira" userId="1649d3a5a17b4d2c" providerId="LiveId" clId="{E613ECA9-062D-4448-A9F4-C42E98247BA6}" dt="2024-12-18T21:00:59.750" v="425" actId="26606"/>
          <ac:spMkLst>
            <pc:docMk/>
            <pc:sldMk cId="3880046106" sldId="306"/>
            <ac:spMk id="2" creationId="{7E3BF168-04ED-E5DA-5568-2FC270283768}"/>
          </ac:spMkLst>
        </pc:spChg>
        <pc:spChg chg="add">
          <ac:chgData name="Rafael Guimaraes Pereira" userId="1649d3a5a17b4d2c" providerId="LiveId" clId="{E613ECA9-062D-4448-A9F4-C42E98247BA6}" dt="2024-12-18T21:00:59.750" v="425" actId="26606"/>
          <ac:spMkLst>
            <pc:docMk/>
            <pc:sldMk cId="3880046106" sldId="306"/>
            <ac:spMk id="10" creationId="{D1D34770-47A8-402C-AF23-2B653F2D88C1}"/>
          </ac:spMkLst>
        </pc:spChg>
        <pc:graphicFrameChg chg="add">
          <ac:chgData name="Rafael Guimaraes Pereira" userId="1649d3a5a17b4d2c" providerId="LiveId" clId="{E613ECA9-062D-4448-A9F4-C42E98247BA6}" dt="2024-12-18T21:00:59.750" v="425" actId="26606"/>
          <ac:graphicFrameMkLst>
            <pc:docMk/>
            <pc:sldMk cId="3880046106" sldId="306"/>
            <ac:graphicFrameMk id="5" creationId="{D841C60B-1895-ACA2-55DA-1F8D90132895}"/>
          </ac:graphicFrameMkLst>
        </pc:graphicFrameChg>
        <pc:picChg chg="add">
          <ac:chgData name="Rafael Guimaraes Pereira" userId="1649d3a5a17b4d2c" providerId="LiveId" clId="{E613ECA9-062D-4448-A9F4-C42E98247BA6}" dt="2024-12-18T21:00:59.750" v="425" actId="26606"/>
          <ac:picMkLst>
            <pc:docMk/>
            <pc:sldMk cId="3880046106" sldId="306"/>
            <ac:picMk id="6" creationId="{08AD20C0-FCE5-6059-A738-ED05F6FF61DC}"/>
          </ac:picMkLst>
        </pc:picChg>
      </pc:sldChg>
      <pc:sldChg chg="del">
        <pc:chgData name="Rafael Guimaraes Pereira" userId="1649d3a5a17b4d2c" providerId="LiveId" clId="{E613ECA9-062D-4448-A9F4-C42E98247BA6}" dt="2024-12-18T20:54:25.587" v="47" actId="47"/>
        <pc:sldMkLst>
          <pc:docMk/>
          <pc:sldMk cId="2200268510" sldId="307"/>
        </pc:sldMkLst>
      </pc:sldChg>
      <pc:sldChg chg="addSp delSp modSp new mod setBg">
        <pc:chgData name="Rafael Guimaraes Pereira" userId="1649d3a5a17b4d2c" providerId="LiveId" clId="{E613ECA9-062D-4448-A9F4-C42E98247BA6}" dt="2024-12-18T21:01:45.272" v="495" actId="26606"/>
        <pc:sldMkLst>
          <pc:docMk/>
          <pc:sldMk cId="3439211266" sldId="307"/>
        </pc:sldMkLst>
        <pc:spChg chg="mod">
          <ac:chgData name="Rafael Guimaraes Pereira" userId="1649d3a5a17b4d2c" providerId="LiveId" clId="{E613ECA9-062D-4448-A9F4-C42E98247BA6}" dt="2024-12-18T21:01:45.272" v="495" actId="26606"/>
          <ac:spMkLst>
            <pc:docMk/>
            <pc:sldMk cId="3439211266" sldId="307"/>
            <ac:spMk id="2" creationId="{9560A5D3-629E-C225-B21B-FCD90325A6F6}"/>
          </ac:spMkLst>
        </pc:spChg>
        <pc:spChg chg="add">
          <ac:chgData name="Rafael Guimaraes Pereira" userId="1649d3a5a17b4d2c" providerId="LiveId" clId="{E613ECA9-062D-4448-A9F4-C42E98247BA6}" dt="2024-12-18T21:01:45.272" v="495" actId="26606"/>
          <ac:spMkLst>
            <pc:docMk/>
            <pc:sldMk cId="3439211266" sldId="307"/>
            <ac:spMk id="10" creationId="{D1D34770-47A8-402C-AF23-2B653F2D88C1}"/>
          </ac:spMkLst>
        </pc:spChg>
        <pc:graphicFrameChg chg="add">
          <ac:chgData name="Rafael Guimaraes Pereira" userId="1649d3a5a17b4d2c" providerId="LiveId" clId="{E613ECA9-062D-4448-A9F4-C42E98247BA6}" dt="2024-12-18T21:01:45.272" v="495" actId="26606"/>
          <ac:graphicFrameMkLst>
            <pc:docMk/>
            <pc:sldMk cId="3439211266" sldId="307"/>
            <ac:graphicFrameMk id="5" creationId="{45E0E39F-54E2-DC64-C955-FF04D3C81087}"/>
          </ac:graphicFrameMkLst>
        </pc:graphicFrameChg>
        <pc:picChg chg="add">
          <ac:chgData name="Rafael Guimaraes Pereira" userId="1649d3a5a17b4d2c" providerId="LiveId" clId="{E613ECA9-062D-4448-A9F4-C42E98247BA6}" dt="2024-12-18T21:01:45.272" v="495" actId="26606"/>
          <ac:picMkLst>
            <pc:docMk/>
            <pc:sldMk cId="3439211266" sldId="307"/>
            <ac:picMk id="6" creationId="{82C4E2F9-22B8-6C5E-D498-D476179B9B33}"/>
          </ac:picMkLst>
        </pc:picChg>
      </pc:sldChg>
      <pc:sldChg chg="del">
        <pc:chgData name="Rafael Guimaraes Pereira" userId="1649d3a5a17b4d2c" providerId="LiveId" clId="{E613ECA9-062D-4448-A9F4-C42E98247BA6}" dt="2024-12-18T20:54:25.587" v="47" actId="47"/>
        <pc:sldMkLst>
          <pc:docMk/>
          <pc:sldMk cId="2558901003" sldId="308"/>
        </pc:sldMkLst>
      </pc:sldChg>
      <pc:sldChg chg="addSp delSp modSp new mod setBg">
        <pc:chgData name="Rafael Guimaraes Pereira" userId="1649d3a5a17b4d2c" providerId="LiveId" clId="{E613ECA9-062D-4448-A9F4-C42E98247BA6}" dt="2024-12-21T09:38:54.554" v="790" actId="26606"/>
        <pc:sldMkLst>
          <pc:docMk/>
          <pc:sldMk cId="4239066112" sldId="308"/>
        </pc:sldMkLst>
        <pc:spChg chg="mod">
          <ac:chgData name="Rafael Guimaraes Pereira" userId="1649d3a5a17b4d2c" providerId="LiveId" clId="{E613ECA9-062D-4448-A9F4-C42E98247BA6}" dt="2024-12-21T09:38:54.554" v="790" actId="26606"/>
          <ac:spMkLst>
            <pc:docMk/>
            <pc:sldMk cId="4239066112" sldId="308"/>
            <ac:spMk id="2" creationId="{735EF6DE-C5EB-D32E-AFE7-C56811DE1753}"/>
          </ac:spMkLst>
        </pc:spChg>
        <pc:spChg chg="mod">
          <ac:chgData name="Rafael Guimaraes Pereira" userId="1649d3a5a17b4d2c" providerId="LiveId" clId="{E613ECA9-062D-4448-A9F4-C42E98247BA6}" dt="2024-12-21T09:38:54.554" v="790" actId="26606"/>
          <ac:spMkLst>
            <pc:docMk/>
            <pc:sldMk cId="4239066112" sldId="308"/>
            <ac:spMk id="3" creationId="{70FDA189-42DB-735A-826E-FDDDFAF2BDA6}"/>
          </ac:spMkLst>
        </pc:spChg>
        <pc:spChg chg="add del">
          <ac:chgData name="Rafael Guimaraes Pereira" userId="1649d3a5a17b4d2c" providerId="LiveId" clId="{E613ECA9-062D-4448-A9F4-C42E98247BA6}" dt="2024-12-21T09:38:54.554" v="790" actId="26606"/>
          <ac:spMkLst>
            <pc:docMk/>
            <pc:sldMk cId="4239066112" sldId="308"/>
            <ac:spMk id="9" creationId="{D1D34770-47A8-402C-AF23-2B653F2D88C1}"/>
          </ac:spMkLst>
        </pc:spChg>
        <pc:spChg chg="add">
          <ac:chgData name="Rafael Guimaraes Pereira" userId="1649d3a5a17b4d2c" providerId="LiveId" clId="{E613ECA9-062D-4448-A9F4-C42E98247BA6}" dt="2024-12-21T09:38:54.554" v="790" actId="26606"/>
          <ac:spMkLst>
            <pc:docMk/>
            <pc:sldMk cId="4239066112" sldId="308"/>
            <ac:spMk id="14" creationId="{04812C46-200A-4DEB-A05E-3ED6C68C2387}"/>
          </ac:spMkLst>
        </pc:spChg>
        <pc:spChg chg="add">
          <ac:chgData name="Rafael Guimaraes Pereira" userId="1649d3a5a17b4d2c" providerId="LiveId" clId="{E613ECA9-062D-4448-A9F4-C42E98247BA6}" dt="2024-12-21T09:38:54.554" v="790" actId="26606"/>
          <ac:spMkLst>
            <pc:docMk/>
            <pc:sldMk cId="4239066112" sldId="308"/>
            <ac:spMk id="16" creationId="{D1EA859B-E555-4109-94F3-6700E046E008}"/>
          </ac:spMkLst>
        </pc:spChg>
        <pc:picChg chg="add mod ord">
          <ac:chgData name="Rafael Guimaraes Pereira" userId="1649d3a5a17b4d2c" providerId="LiveId" clId="{E613ECA9-062D-4448-A9F4-C42E98247BA6}" dt="2024-12-21T09:38:54.554" v="790" actId="26606"/>
          <ac:picMkLst>
            <pc:docMk/>
            <pc:sldMk cId="4239066112" sldId="308"/>
            <ac:picMk id="4" creationId="{61DE4BAA-5D87-0550-40FC-6B2E369133A7}"/>
          </ac:picMkLst>
        </pc:picChg>
        <pc:picChg chg="add del">
          <ac:chgData name="Rafael Guimaraes Pereira" userId="1649d3a5a17b4d2c" providerId="LiveId" clId="{E613ECA9-062D-4448-A9F4-C42E98247BA6}" dt="2024-12-21T09:38:51.212" v="789" actId="478"/>
          <ac:picMkLst>
            <pc:docMk/>
            <pc:sldMk cId="4239066112" sldId="308"/>
            <ac:picMk id="5" creationId="{2B0D6032-8424-1EA1-3A72-0794CBFC2F56}"/>
          </ac:picMkLst>
        </pc:picChg>
      </pc:sldChg>
      <pc:sldChg chg="addSp delSp modSp new mod modMedia setBg modClrScheme chgLayout">
        <pc:chgData name="Rafael Guimaraes Pereira" userId="1649d3a5a17b4d2c" providerId="LiveId" clId="{E613ECA9-062D-4448-A9F4-C42E98247BA6}" dt="2024-12-18T21:07:40.638" v="764"/>
        <pc:sldMkLst>
          <pc:docMk/>
          <pc:sldMk cId="326404016" sldId="309"/>
        </pc:sldMkLst>
        <pc:spChg chg="mod ord">
          <ac:chgData name="Rafael Guimaraes Pereira" userId="1649d3a5a17b4d2c" providerId="LiveId" clId="{E613ECA9-062D-4448-A9F4-C42E98247BA6}" dt="2024-12-18T21:07:37.058" v="762" actId="26606"/>
          <ac:spMkLst>
            <pc:docMk/>
            <pc:sldMk cId="326404016" sldId="309"/>
            <ac:spMk id="2" creationId="{97548F23-5CCA-9134-26F7-F91E1188812D}"/>
          </ac:spMkLst>
        </pc:spChg>
        <pc:spChg chg="add mod ord">
          <ac:chgData name="Rafael Guimaraes Pereira" userId="1649d3a5a17b4d2c" providerId="LiveId" clId="{E613ECA9-062D-4448-A9F4-C42E98247BA6}" dt="2024-12-18T21:07:37.058" v="762" actId="26606"/>
          <ac:spMkLst>
            <pc:docMk/>
            <pc:sldMk cId="326404016" sldId="309"/>
            <ac:spMk id="4" creationId="{A1C3F28B-34C4-FAB2-BDAF-5D959F332AC8}"/>
          </ac:spMkLst>
        </pc:spChg>
        <pc:spChg chg="add">
          <ac:chgData name="Rafael Guimaraes Pereira" userId="1649d3a5a17b4d2c" providerId="LiveId" clId="{E613ECA9-062D-4448-A9F4-C42E98247BA6}" dt="2024-12-18T21:07:37.058" v="762" actId="26606"/>
          <ac:spMkLst>
            <pc:docMk/>
            <pc:sldMk cId="326404016" sldId="309"/>
            <ac:spMk id="10" creationId="{C1DD1A8A-57D5-4A81-AD04-532B043C5611}"/>
          </ac:spMkLst>
        </pc:spChg>
        <pc:spChg chg="add">
          <ac:chgData name="Rafael Guimaraes Pereira" userId="1649d3a5a17b4d2c" providerId="LiveId" clId="{E613ECA9-062D-4448-A9F4-C42E98247BA6}" dt="2024-12-18T21:07:37.058" v="762" actId="26606"/>
          <ac:spMkLst>
            <pc:docMk/>
            <pc:sldMk cId="326404016" sldId="309"/>
            <ac:spMk id="12" creationId="{007891EC-4501-44ED-A8C8-B11B6DB767AB}"/>
          </ac:spMkLst>
        </pc:spChg>
        <pc:picChg chg="add mod">
          <ac:chgData name="Rafael Guimaraes Pereira" userId="1649d3a5a17b4d2c" providerId="LiveId" clId="{E613ECA9-062D-4448-A9F4-C42E98247BA6}" dt="2024-12-18T21:07:40.638" v="764"/>
          <ac:picMkLst>
            <pc:docMk/>
            <pc:sldMk cId="326404016" sldId="309"/>
            <ac:picMk id="6" creationId="{B2F1E47A-F17E-378B-72CE-EC113CEB31A3}"/>
          </ac:picMkLst>
        </pc:picChg>
      </pc:sldChg>
      <pc:sldChg chg="addSp delSp modSp new mod setBg">
        <pc:chgData name="Rafael Guimaraes Pereira" userId="1649d3a5a17b4d2c" providerId="LiveId" clId="{E613ECA9-062D-4448-A9F4-C42E98247BA6}" dt="2024-12-18T21:07:28.388" v="761" actId="26606"/>
        <pc:sldMkLst>
          <pc:docMk/>
          <pc:sldMk cId="709661798" sldId="310"/>
        </pc:sldMkLst>
        <pc:spChg chg="mod">
          <ac:chgData name="Rafael Guimaraes Pereira" userId="1649d3a5a17b4d2c" providerId="LiveId" clId="{E613ECA9-062D-4448-A9F4-C42E98247BA6}" dt="2024-12-18T21:07:28.388" v="761" actId="26606"/>
          <ac:spMkLst>
            <pc:docMk/>
            <pc:sldMk cId="709661798" sldId="310"/>
            <ac:spMk id="2" creationId="{3FC2B0E0-1958-A129-0FE7-F8BF9A2AFDCF}"/>
          </ac:spMkLst>
        </pc:spChg>
        <pc:spChg chg="add">
          <ac:chgData name="Rafael Guimaraes Pereira" userId="1649d3a5a17b4d2c" providerId="LiveId" clId="{E613ECA9-062D-4448-A9F4-C42E98247BA6}" dt="2024-12-18T21:07:28.388" v="761" actId="26606"/>
          <ac:spMkLst>
            <pc:docMk/>
            <pc:sldMk cId="709661798" sldId="310"/>
            <ac:spMk id="9" creationId="{AE2B703B-46F9-481A-A605-82E2A828C4FA}"/>
          </ac:spMkLst>
        </pc:spChg>
        <pc:spChg chg="add">
          <ac:chgData name="Rafael Guimaraes Pereira" userId="1649d3a5a17b4d2c" providerId="LiveId" clId="{E613ECA9-062D-4448-A9F4-C42E98247BA6}" dt="2024-12-18T21:07:28.388" v="761" actId="26606"/>
          <ac:spMkLst>
            <pc:docMk/>
            <pc:sldMk cId="709661798" sldId="310"/>
            <ac:spMk id="11" creationId="{F13BE4D7-0C3D-4906-B230-A1C5B4665CCF}"/>
          </ac:spMkLst>
        </pc:spChg>
        <pc:graphicFrameChg chg="add">
          <ac:chgData name="Rafael Guimaraes Pereira" userId="1649d3a5a17b4d2c" providerId="LiveId" clId="{E613ECA9-062D-4448-A9F4-C42E98247BA6}" dt="2024-12-18T21:07:28.388" v="761" actId="26606"/>
          <ac:graphicFrameMkLst>
            <pc:docMk/>
            <pc:sldMk cId="709661798" sldId="310"/>
            <ac:graphicFrameMk id="5" creationId="{5A3D00EE-DBF9-5FB7-F987-72A0F40587F6}"/>
          </ac:graphicFrameMkLst>
        </pc:graphicFrameChg>
      </pc:sldChg>
    </pc:docChg>
  </pc:docChgLst>
  <pc:docChgLst>
    <pc:chgData name="Rafael Guimaraes Pereira" userId="1649d3a5a17b4d2c" providerId="LiveId" clId="{D9660CCE-CBA3-4616-B9D6-C3B5695A1DB4}"/>
    <pc:docChg chg="undo redo custSel addSld delSld modSld sldOrd modMainMaster">
      <pc:chgData name="Rafael Guimaraes Pereira" userId="1649d3a5a17b4d2c" providerId="LiveId" clId="{D9660CCE-CBA3-4616-B9D6-C3B5695A1DB4}" dt="2024-10-05T14:51:53.418" v="5026" actId="108"/>
      <pc:docMkLst>
        <pc:docMk/>
      </pc:docMkLst>
      <pc:sldChg chg="del setBg">
        <pc:chgData name="Rafael Guimaraes Pereira" userId="1649d3a5a17b4d2c" providerId="LiveId" clId="{D9660CCE-CBA3-4616-B9D6-C3B5695A1DB4}" dt="2024-10-05T10:35:25.912" v="239" actId="47"/>
        <pc:sldMkLst>
          <pc:docMk/>
          <pc:sldMk cId="829113093" sldId="256"/>
        </pc:sldMkLst>
      </pc:sldChg>
      <pc:sldChg chg="modSp mod ord setBg">
        <pc:chgData name="Rafael Guimaraes Pereira" userId="1649d3a5a17b4d2c" providerId="LiveId" clId="{D9660CCE-CBA3-4616-B9D6-C3B5695A1DB4}" dt="2024-10-05T14:33:43.374" v="4628" actId="20577"/>
        <pc:sldMkLst>
          <pc:docMk/>
          <pc:sldMk cId="2437963432" sldId="257"/>
        </pc:sldMkLst>
      </pc:sldChg>
      <pc:sldChg chg="addSp delSp ord setBg delDesignElem">
        <pc:chgData name="Rafael Guimaraes Pereira" userId="1649d3a5a17b4d2c" providerId="LiveId" clId="{D9660CCE-CBA3-4616-B9D6-C3B5695A1DB4}" dt="2024-10-05T12:03:12.640" v="2613"/>
        <pc:sldMkLst>
          <pc:docMk/>
          <pc:sldMk cId="1853717264" sldId="258"/>
        </pc:sldMkLst>
      </pc:sldChg>
      <pc:sldChg chg="addSp delSp modSp mod setBg delDesignElem">
        <pc:chgData name="Rafael Guimaraes Pereira" userId="1649d3a5a17b4d2c" providerId="LiveId" clId="{D9660CCE-CBA3-4616-B9D6-C3B5695A1DB4}" dt="2024-10-05T12:42:49.139" v="2723" actId="113"/>
        <pc:sldMkLst>
          <pc:docMk/>
          <pc:sldMk cId="1154546604" sldId="259"/>
        </pc:sldMkLst>
      </pc:sldChg>
      <pc:sldChg chg="addSp delSp ord setBg delDesignElem">
        <pc:chgData name="Rafael Guimaraes Pereira" userId="1649d3a5a17b4d2c" providerId="LiveId" clId="{D9660CCE-CBA3-4616-B9D6-C3B5695A1DB4}" dt="2024-10-05T11:46:33.515" v="2239"/>
        <pc:sldMkLst>
          <pc:docMk/>
          <pc:sldMk cId="3922004785" sldId="261"/>
        </pc:sldMkLst>
      </pc:sldChg>
      <pc:sldChg chg="addSp delSp modSp mod setBg delDesignElem">
        <pc:chgData name="Rafael Guimaraes Pereira" userId="1649d3a5a17b4d2c" providerId="LiveId" clId="{D9660CCE-CBA3-4616-B9D6-C3B5695A1DB4}" dt="2024-10-05T12:48:25.573" v="2767"/>
        <pc:sldMkLst>
          <pc:docMk/>
          <pc:sldMk cId="4089011148" sldId="262"/>
        </pc:sldMkLst>
      </pc:sldChg>
      <pc:sldChg chg="addSp delSp setBg delDesignElem">
        <pc:chgData name="Rafael Guimaraes Pereira" userId="1649d3a5a17b4d2c" providerId="LiveId" clId="{D9660CCE-CBA3-4616-B9D6-C3B5695A1DB4}" dt="2024-10-05T10:38:49.553" v="258"/>
        <pc:sldMkLst>
          <pc:docMk/>
          <pc:sldMk cId="1357240834" sldId="263"/>
        </pc:sldMkLst>
      </pc:sldChg>
      <pc:sldChg chg="addSp delSp modSp mod setBg delDesignElem">
        <pc:chgData name="Rafael Guimaraes Pereira" userId="1649d3a5a17b4d2c" providerId="LiveId" clId="{D9660CCE-CBA3-4616-B9D6-C3B5695A1DB4}" dt="2024-10-05T12:25:52.562" v="2703" actId="20577"/>
        <pc:sldMkLst>
          <pc:docMk/>
          <pc:sldMk cId="3147605651" sldId="265"/>
        </pc:sldMkLst>
      </pc:sldChg>
      <pc:sldChg chg="addSp delSp modSp setBg delDesignElem">
        <pc:chgData name="Rafael Guimaraes Pereira" userId="1649d3a5a17b4d2c" providerId="LiveId" clId="{D9660CCE-CBA3-4616-B9D6-C3B5695A1DB4}" dt="2024-10-05T10:38:49.553" v="258"/>
        <pc:sldMkLst>
          <pc:docMk/>
          <pc:sldMk cId="3153163990" sldId="266"/>
        </pc:sldMkLst>
      </pc:sldChg>
      <pc:sldChg chg="modSp setBg">
        <pc:chgData name="Rafael Guimaraes Pereira" userId="1649d3a5a17b4d2c" providerId="LiveId" clId="{D9660CCE-CBA3-4616-B9D6-C3B5695A1DB4}" dt="2024-10-05T10:38:49.553" v="258"/>
        <pc:sldMkLst>
          <pc:docMk/>
          <pc:sldMk cId="2207222657" sldId="267"/>
        </pc:sldMkLst>
        <pc:spChg chg="mod">
          <ac:chgData name="Rafael Guimaraes Pereira" userId="1649d3a5a17b4d2c" providerId="LiveId" clId="{D9660CCE-CBA3-4616-B9D6-C3B5695A1DB4}" dt="2024-10-05T10:38:49.553" v="258"/>
          <ac:spMkLst>
            <pc:docMk/>
            <pc:sldMk cId="2207222657" sldId="267"/>
            <ac:spMk id="9" creationId="{2CF0B7AB-C3FA-635B-0C76-E02C53269A2C}"/>
          </ac:spMkLst>
        </pc:spChg>
      </pc:sldChg>
      <pc:sldChg chg="addSp delSp setBg delDesignElem">
        <pc:chgData name="Rafael Guimaraes Pereira" userId="1649d3a5a17b4d2c" providerId="LiveId" clId="{D9660CCE-CBA3-4616-B9D6-C3B5695A1DB4}" dt="2024-10-05T10:38:49.553" v="258"/>
        <pc:sldMkLst>
          <pc:docMk/>
          <pc:sldMk cId="1193478700" sldId="269"/>
        </pc:sldMkLst>
      </pc:sldChg>
      <pc:sldChg chg="addSp delSp modSp mod setBg delDesignElem">
        <pc:chgData name="Rafael Guimaraes Pereira" userId="1649d3a5a17b4d2c" providerId="LiveId" clId="{D9660CCE-CBA3-4616-B9D6-C3B5695A1DB4}" dt="2024-10-05T12:48:14.629" v="2766"/>
        <pc:sldMkLst>
          <pc:docMk/>
          <pc:sldMk cId="406174279" sldId="270"/>
        </pc:sldMkLst>
      </pc:sldChg>
      <pc:sldChg chg="addSp delSp modSp mod setBg delDesignElem">
        <pc:chgData name="Rafael Guimaraes Pereira" userId="1649d3a5a17b4d2c" providerId="LiveId" clId="{D9660CCE-CBA3-4616-B9D6-C3B5695A1DB4}" dt="2024-10-05T11:45:28.078" v="2237" actId="1076"/>
        <pc:sldMkLst>
          <pc:docMk/>
          <pc:sldMk cId="1251873912" sldId="271"/>
        </pc:sldMkLst>
      </pc:sldChg>
      <pc:sldChg chg="addSp delSp ord setBg delDesignElem">
        <pc:chgData name="Rafael Guimaraes Pereira" userId="1649d3a5a17b4d2c" providerId="LiveId" clId="{D9660CCE-CBA3-4616-B9D6-C3B5695A1DB4}" dt="2024-10-05T11:46:33.515" v="2239"/>
        <pc:sldMkLst>
          <pc:docMk/>
          <pc:sldMk cId="630552563" sldId="272"/>
        </pc:sldMkLst>
      </pc:sldChg>
      <pc:sldChg chg="del">
        <pc:chgData name="Rafael Guimaraes Pereira" userId="1649d3a5a17b4d2c" providerId="LiveId" clId="{D9660CCE-CBA3-4616-B9D6-C3B5695A1DB4}" dt="2024-10-05T10:35:15.564" v="237" actId="47"/>
        <pc:sldMkLst>
          <pc:docMk/>
          <pc:sldMk cId="27035642" sldId="273"/>
        </pc:sldMkLst>
      </pc:sldChg>
      <pc:sldChg chg="del">
        <pc:chgData name="Rafael Guimaraes Pereira" userId="1649d3a5a17b4d2c" providerId="LiveId" clId="{D9660CCE-CBA3-4616-B9D6-C3B5695A1DB4}" dt="2024-10-05T10:35:15.564" v="237" actId="47"/>
        <pc:sldMkLst>
          <pc:docMk/>
          <pc:sldMk cId="1824040072" sldId="274"/>
        </pc:sldMkLst>
      </pc:sldChg>
      <pc:sldChg chg="del">
        <pc:chgData name="Rafael Guimaraes Pereira" userId="1649d3a5a17b4d2c" providerId="LiveId" clId="{D9660CCE-CBA3-4616-B9D6-C3B5695A1DB4}" dt="2024-10-05T10:35:15.564" v="237" actId="47"/>
        <pc:sldMkLst>
          <pc:docMk/>
          <pc:sldMk cId="3927296789" sldId="275"/>
        </pc:sldMkLst>
      </pc:sldChg>
      <pc:sldChg chg="del">
        <pc:chgData name="Rafael Guimaraes Pereira" userId="1649d3a5a17b4d2c" providerId="LiveId" clId="{D9660CCE-CBA3-4616-B9D6-C3B5695A1DB4}" dt="2024-10-05T10:35:15.564" v="237" actId="47"/>
        <pc:sldMkLst>
          <pc:docMk/>
          <pc:sldMk cId="3404833682" sldId="276"/>
        </pc:sldMkLst>
      </pc:sldChg>
      <pc:sldChg chg="del">
        <pc:chgData name="Rafael Guimaraes Pereira" userId="1649d3a5a17b4d2c" providerId="LiveId" clId="{D9660CCE-CBA3-4616-B9D6-C3B5695A1DB4}" dt="2024-10-05T10:35:15.564" v="237" actId="47"/>
        <pc:sldMkLst>
          <pc:docMk/>
          <pc:sldMk cId="2723266715" sldId="277"/>
        </pc:sldMkLst>
      </pc:sldChg>
      <pc:sldChg chg="del">
        <pc:chgData name="Rafael Guimaraes Pereira" userId="1649d3a5a17b4d2c" providerId="LiveId" clId="{D9660CCE-CBA3-4616-B9D6-C3B5695A1DB4}" dt="2024-10-05T10:35:15.564" v="237" actId="47"/>
        <pc:sldMkLst>
          <pc:docMk/>
          <pc:sldMk cId="3002389545" sldId="278"/>
        </pc:sldMkLst>
      </pc:sldChg>
      <pc:sldChg chg="del">
        <pc:chgData name="Rafael Guimaraes Pereira" userId="1649d3a5a17b4d2c" providerId="LiveId" clId="{D9660CCE-CBA3-4616-B9D6-C3B5695A1DB4}" dt="2024-10-05T10:35:15.564" v="237" actId="47"/>
        <pc:sldMkLst>
          <pc:docMk/>
          <pc:sldMk cId="1334381929" sldId="279"/>
        </pc:sldMkLst>
      </pc:sldChg>
      <pc:sldChg chg="del">
        <pc:chgData name="Rafael Guimaraes Pereira" userId="1649d3a5a17b4d2c" providerId="LiveId" clId="{D9660CCE-CBA3-4616-B9D6-C3B5695A1DB4}" dt="2024-10-05T10:35:15.564" v="237" actId="47"/>
        <pc:sldMkLst>
          <pc:docMk/>
          <pc:sldMk cId="3364563891" sldId="280"/>
        </pc:sldMkLst>
      </pc:sldChg>
      <pc:sldChg chg="del">
        <pc:chgData name="Rafael Guimaraes Pereira" userId="1649d3a5a17b4d2c" providerId="LiveId" clId="{D9660CCE-CBA3-4616-B9D6-C3B5695A1DB4}" dt="2024-10-05T10:35:15.564" v="237" actId="47"/>
        <pc:sldMkLst>
          <pc:docMk/>
          <pc:sldMk cId="3668964117" sldId="281"/>
        </pc:sldMkLst>
      </pc:sldChg>
      <pc:sldChg chg="del setBg">
        <pc:chgData name="Rafael Guimaraes Pereira" userId="1649d3a5a17b4d2c" providerId="LiveId" clId="{D9660CCE-CBA3-4616-B9D6-C3B5695A1DB4}" dt="2024-10-05T10:35:15.564" v="237" actId="47"/>
        <pc:sldMkLst>
          <pc:docMk/>
          <pc:sldMk cId="153674265" sldId="282"/>
        </pc:sldMkLst>
      </pc:sldChg>
      <pc:sldChg chg="addSp delSp modSp setBg delDesignElem">
        <pc:chgData name="Rafael Guimaraes Pereira" userId="1649d3a5a17b4d2c" providerId="LiveId" clId="{D9660CCE-CBA3-4616-B9D6-C3B5695A1DB4}" dt="2024-10-05T12:43:17.913" v="2725" actId="20577"/>
        <pc:sldMkLst>
          <pc:docMk/>
          <pc:sldMk cId="3779533830" sldId="283"/>
        </pc:sldMkLst>
      </pc:sldChg>
      <pc:sldChg chg="del setBg">
        <pc:chgData name="Rafael Guimaraes Pereira" userId="1649d3a5a17b4d2c" providerId="LiveId" clId="{D9660CCE-CBA3-4616-B9D6-C3B5695A1DB4}" dt="2024-10-05T10:35:22.153" v="238" actId="47"/>
        <pc:sldMkLst>
          <pc:docMk/>
          <pc:sldMk cId="2401789400" sldId="284"/>
        </pc:sldMkLst>
      </pc:sldChg>
      <pc:sldChg chg="addSp delSp del setBg delDesignElem">
        <pc:chgData name="Rafael Guimaraes Pereira" userId="1649d3a5a17b4d2c" providerId="LiveId" clId="{D9660CCE-CBA3-4616-B9D6-C3B5695A1DB4}" dt="2024-10-05T11:30:14.347" v="2175" actId="47"/>
        <pc:sldMkLst>
          <pc:docMk/>
          <pc:sldMk cId="2411081681" sldId="285"/>
        </pc:sldMkLst>
      </pc:sldChg>
      <pc:sldChg chg="modSp">
        <pc:chgData name="Rafael Guimaraes Pereira" userId="1649d3a5a17b4d2c" providerId="LiveId" clId="{D9660CCE-CBA3-4616-B9D6-C3B5695A1DB4}" dt="2024-10-05T10:38:49.553" v="258"/>
        <pc:sldMkLst>
          <pc:docMk/>
          <pc:sldMk cId="3462238648" sldId="286"/>
        </pc:sldMkLst>
        <pc:spChg chg="mod">
          <ac:chgData name="Rafael Guimaraes Pereira" userId="1649d3a5a17b4d2c" providerId="LiveId" clId="{D9660CCE-CBA3-4616-B9D6-C3B5695A1DB4}" dt="2024-10-05T10:38:49.553" v="258"/>
          <ac:spMkLst>
            <pc:docMk/>
            <pc:sldMk cId="3462238648" sldId="286"/>
            <ac:spMk id="2" creationId="{B410AF28-BDE5-79B2-5901-B0A6F76B4E66}"/>
          </ac:spMkLst>
        </pc:spChg>
      </pc:sldChg>
      <pc:sldChg chg="del">
        <pc:chgData name="Rafael Guimaraes Pereira" userId="1649d3a5a17b4d2c" providerId="LiveId" clId="{D9660CCE-CBA3-4616-B9D6-C3B5695A1DB4}" dt="2024-10-05T11:41:51.109" v="2189" actId="47"/>
        <pc:sldMkLst>
          <pc:docMk/>
          <pc:sldMk cId="3183508167" sldId="287"/>
        </pc:sldMkLst>
      </pc:sldChg>
      <pc:sldChg chg="addSp delSp modSp mod setBg setClrOvrMap delDesignElem">
        <pc:chgData name="Rafael Guimaraes Pereira" userId="1649d3a5a17b4d2c" providerId="LiveId" clId="{D9660CCE-CBA3-4616-B9D6-C3B5695A1DB4}" dt="2024-10-05T12:33:39.729" v="2710" actId="26606"/>
        <pc:sldMkLst>
          <pc:docMk/>
          <pc:sldMk cId="766204689" sldId="288"/>
        </pc:sldMkLst>
      </pc:sldChg>
      <pc:sldChg chg="addSp delSp modSp mod ord">
        <pc:chgData name="Rafael Guimaraes Pereira" userId="1649d3a5a17b4d2c" providerId="LiveId" clId="{D9660CCE-CBA3-4616-B9D6-C3B5695A1DB4}" dt="2024-10-05T11:36:01.565" v="2188" actId="167"/>
        <pc:sldMkLst>
          <pc:docMk/>
          <pc:sldMk cId="3515040091" sldId="289"/>
        </pc:sldMkLst>
      </pc:sldChg>
      <pc:sldChg chg="addSp delSp modSp mod setBg setFolMasterObjs modAnim delDesignElem">
        <pc:chgData name="Rafael Guimaraes Pereira" userId="1649d3a5a17b4d2c" providerId="LiveId" clId="{D9660CCE-CBA3-4616-B9D6-C3B5695A1DB4}" dt="2024-10-05T12:53:16.416" v="2772"/>
        <pc:sldMkLst>
          <pc:docMk/>
          <pc:sldMk cId="2228782437" sldId="290"/>
        </pc:sldMkLst>
        <pc:spChg chg="mod">
          <ac:chgData name="Rafael Guimaraes Pereira" userId="1649d3a5a17b4d2c" providerId="LiveId" clId="{D9660CCE-CBA3-4616-B9D6-C3B5695A1DB4}" dt="2024-10-05T10:38:58.507" v="260" actId="26606"/>
          <ac:spMkLst>
            <pc:docMk/>
            <pc:sldMk cId="2228782437" sldId="290"/>
            <ac:spMk id="2" creationId="{08B78722-7DC3-D041-4E77-6B1FF7A2DABA}"/>
          </ac:spMkLst>
        </pc:spChg>
        <pc:spChg chg="mod">
          <ac:chgData name="Rafael Guimaraes Pereira" userId="1649d3a5a17b4d2c" providerId="LiveId" clId="{D9660CCE-CBA3-4616-B9D6-C3B5695A1DB4}" dt="2024-10-05T10:38:58.507" v="260" actId="26606"/>
          <ac:spMkLst>
            <pc:docMk/>
            <pc:sldMk cId="2228782437" sldId="290"/>
            <ac:spMk id="3" creationId="{F48ECCE4-3385-CC3F-3774-78069BDFF159}"/>
          </ac:spMkLst>
        </pc:spChg>
      </pc:sldChg>
      <pc:sldChg chg="modSp">
        <pc:chgData name="Rafael Guimaraes Pereira" userId="1649d3a5a17b4d2c" providerId="LiveId" clId="{D9660CCE-CBA3-4616-B9D6-C3B5695A1DB4}" dt="2024-10-05T10:38:49.553" v="258"/>
        <pc:sldMkLst>
          <pc:docMk/>
          <pc:sldMk cId="2805697828" sldId="291"/>
        </pc:sldMkLst>
      </pc:sldChg>
      <pc:sldChg chg="addSp delSp ord setBg delDesignElem">
        <pc:chgData name="Rafael Guimaraes Pereira" userId="1649d3a5a17b4d2c" providerId="LiveId" clId="{D9660CCE-CBA3-4616-B9D6-C3B5695A1DB4}" dt="2024-10-05T11:47:16.676" v="2241"/>
        <pc:sldMkLst>
          <pc:docMk/>
          <pc:sldMk cId="1157474803" sldId="293"/>
        </pc:sldMkLst>
      </pc:sldChg>
      <pc:sldChg chg="addSp delSp ord setBg delDesignElem">
        <pc:chgData name="Rafael Guimaraes Pereira" userId="1649d3a5a17b4d2c" providerId="LiveId" clId="{D9660CCE-CBA3-4616-B9D6-C3B5695A1DB4}" dt="2024-10-05T11:46:33.515" v="2239"/>
        <pc:sldMkLst>
          <pc:docMk/>
          <pc:sldMk cId="386277288" sldId="294"/>
        </pc:sldMkLst>
      </pc:sldChg>
      <pc:sldChg chg="addSp delSp modSp new mod setBg">
        <pc:chgData name="Rafael Guimaraes Pereira" userId="1649d3a5a17b4d2c" providerId="LiveId" clId="{D9660CCE-CBA3-4616-B9D6-C3B5695A1DB4}" dt="2024-10-05T12:47:51.556" v="2758"/>
        <pc:sldMkLst>
          <pc:docMk/>
          <pc:sldMk cId="3960718197" sldId="295"/>
        </pc:sldMkLst>
      </pc:sldChg>
      <pc:sldChg chg="addSp modSp add mod setBg">
        <pc:chgData name="Rafael Guimaraes Pereira" userId="1649d3a5a17b4d2c" providerId="LiveId" clId="{D9660CCE-CBA3-4616-B9D6-C3B5695A1DB4}" dt="2024-10-05T12:47:53.197" v="2759"/>
        <pc:sldMkLst>
          <pc:docMk/>
          <pc:sldMk cId="2361747322" sldId="296"/>
        </pc:sldMkLst>
      </pc:sldChg>
      <pc:sldChg chg="addSp delSp modSp new mod setBg">
        <pc:chgData name="Rafael Guimaraes Pereira" userId="1649d3a5a17b4d2c" providerId="LiveId" clId="{D9660CCE-CBA3-4616-B9D6-C3B5695A1DB4}" dt="2024-10-05T12:47:56.467" v="2760"/>
        <pc:sldMkLst>
          <pc:docMk/>
          <pc:sldMk cId="3012613233" sldId="297"/>
        </pc:sldMkLst>
      </pc:sldChg>
      <pc:sldChg chg="addSp delSp modSp add mod setBg">
        <pc:chgData name="Rafael Guimaraes Pereira" userId="1649d3a5a17b4d2c" providerId="LiveId" clId="{D9660CCE-CBA3-4616-B9D6-C3B5695A1DB4}" dt="2024-10-05T12:47:58.244" v="2761"/>
        <pc:sldMkLst>
          <pc:docMk/>
          <pc:sldMk cId="3297521335" sldId="298"/>
        </pc:sldMkLst>
      </pc:sldChg>
      <pc:sldChg chg="addSp delSp modSp add mod setBg">
        <pc:chgData name="Rafael Guimaraes Pereira" userId="1649d3a5a17b4d2c" providerId="LiveId" clId="{D9660CCE-CBA3-4616-B9D6-C3B5695A1DB4}" dt="2024-10-05T12:48:01.900" v="2763"/>
        <pc:sldMkLst>
          <pc:docMk/>
          <pc:sldMk cId="2976998559" sldId="299"/>
        </pc:sldMkLst>
      </pc:sldChg>
      <pc:sldChg chg="addSp delSp modSp new mod setBg">
        <pc:chgData name="Rafael Guimaraes Pereira" userId="1649d3a5a17b4d2c" providerId="LiveId" clId="{D9660CCE-CBA3-4616-B9D6-C3B5695A1DB4}" dt="2024-10-05T12:48:04.228" v="2764"/>
        <pc:sldMkLst>
          <pc:docMk/>
          <pc:sldMk cId="315890934" sldId="300"/>
        </pc:sldMkLst>
      </pc:sldChg>
      <pc:sldChg chg="addSp delSp modSp new mod setBg">
        <pc:chgData name="Rafael Guimaraes Pereira" userId="1649d3a5a17b4d2c" providerId="LiveId" clId="{D9660CCE-CBA3-4616-B9D6-C3B5695A1DB4}" dt="2024-10-05T12:48:05.932" v="2765"/>
        <pc:sldMkLst>
          <pc:docMk/>
          <pc:sldMk cId="1952326147" sldId="301"/>
        </pc:sldMkLst>
      </pc:sldChg>
      <pc:sldChg chg="addSp delSp modSp new mod ord setBg modClrScheme chgLayout">
        <pc:chgData name="Rafael Guimaraes Pereira" userId="1649d3a5a17b4d2c" providerId="LiveId" clId="{D9660CCE-CBA3-4616-B9D6-C3B5695A1DB4}" dt="2024-10-05T12:51:22.162" v="2770" actId="20578"/>
        <pc:sldMkLst>
          <pc:docMk/>
          <pc:sldMk cId="1752660984" sldId="302"/>
        </pc:sldMkLst>
      </pc:sldChg>
      <pc:sldChg chg="addSp delSp modSp new mod setBg">
        <pc:chgData name="Rafael Guimaraes Pereira" userId="1649d3a5a17b4d2c" providerId="LiveId" clId="{D9660CCE-CBA3-4616-B9D6-C3B5695A1DB4}" dt="2024-10-05T12:32:15.402" v="2708" actId="26606"/>
        <pc:sldMkLst>
          <pc:docMk/>
          <pc:sldMk cId="3786596593" sldId="303"/>
        </pc:sldMkLst>
      </pc:sldChg>
      <pc:sldChg chg="addSp delSp modSp add mod ord setBg delDesignElem">
        <pc:chgData name="Rafael Guimaraes Pereira" userId="1649d3a5a17b4d2c" providerId="LiveId" clId="{D9660CCE-CBA3-4616-B9D6-C3B5695A1DB4}" dt="2024-10-05T12:47:59.893" v="2762"/>
        <pc:sldMkLst>
          <pc:docMk/>
          <pc:sldMk cId="4095110762" sldId="304"/>
        </pc:sldMkLst>
      </pc:sldChg>
      <pc:sldChg chg="addSp delSp modSp new mod ord modClrScheme chgLayout">
        <pc:chgData name="Rafael Guimaraes Pereira" userId="1649d3a5a17b4d2c" providerId="LiveId" clId="{D9660CCE-CBA3-4616-B9D6-C3B5695A1DB4}" dt="2024-10-05T13:59:12.465" v="3434" actId="20577"/>
        <pc:sldMkLst>
          <pc:docMk/>
          <pc:sldMk cId="1638494831" sldId="305"/>
        </pc:sldMkLst>
      </pc:sldChg>
      <pc:sldChg chg="modSp add mod">
        <pc:chgData name="Rafael Guimaraes Pereira" userId="1649d3a5a17b4d2c" providerId="LiveId" clId="{D9660CCE-CBA3-4616-B9D6-C3B5695A1DB4}" dt="2024-10-05T14:38:40.181" v="4760" actId="20577"/>
        <pc:sldMkLst>
          <pc:docMk/>
          <pc:sldMk cId="802873017" sldId="306"/>
        </pc:sldMkLst>
      </pc:sldChg>
      <pc:sldChg chg="modSp add mod">
        <pc:chgData name="Rafael Guimaraes Pereira" userId="1649d3a5a17b4d2c" providerId="LiveId" clId="{D9660CCE-CBA3-4616-B9D6-C3B5695A1DB4}" dt="2024-10-05T14:12:00.098" v="4324" actId="20577"/>
        <pc:sldMkLst>
          <pc:docMk/>
          <pc:sldMk cId="3980160355" sldId="307"/>
        </pc:sldMkLst>
      </pc:sldChg>
      <pc:sldChg chg="modSp add mod">
        <pc:chgData name="Rafael Guimaraes Pereira" userId="1649d3a5a17b4d2c" providerId="LiveId" clId="{D9660CCE-CBA3-4616-B9D6-C3B5695A1DB4}" dt="2024-10-05T14:51:53.418" v="5026" actId="108"/>
        <pc:sldMkLst>
          <pc:docMk/>
          <pc:sldMk cId="4283856364" sldId="308"/>
        </pc:sldMkLst>
      </pc:sldChg>
      <pc:sldMasterChg chg="setBg modSldLayout">
        <pc:chgData name="Rafael Guimaraes Pereira" userId="1649d3a5a17b4d2c" providerId="LiveId" clId="{D9660CCE-CBA3-4616-B9D6-C3B5695A1DB4}" dt="2024-10-05T10:30:32.324" v="102"/>
        <pc:sldMasterMkLst>
          <pc:docMk/>
          <pc:sldMasterMk cId="3443599166" sldId="2147483648"/>
        </pc:sldMasterMkLst>
        <pc:sldLayoutChg chg="setBg">
          <pc:chgData name="Rafael Guimaraes Pereira" userId="1649d3a5a17b4d2c" providerId="LiveId" clId="{D9660CCE-CBA3-4616-B9D6-C3B5695A1DB4}" dt="2024-10-05T10:30:32.324" v="102"/>
          <pc:sldLayoutMkLst>
            <pc:docMk/>
            <pc:sldMasterMk cId="3443599166" sldId="2147483648"/>
            <pc:sldLayoutMk cId="28390270" sldId="2147483649"/>
          </pc:sldLayoutMkLst>
        </pc:sldLayoutChg>
        <pc:sldLayoutChg chg="setBg">
          <pc:chgData name="Rafael Guimaraes Pereira" userId="1649d3a5a17b4d2c" providerId="LiveId" clId="{D9660CCE-CBA3-4616-B9D6-C3B5695A1DB4}" dt="2024-10-05T10:30:32.324" v="102"/>
          <pc:sldLayoutMkLst>
            <pc:docMk/>
            <pc:sldMasterMk cId="3443599166" sldId="2147483648"/>
            <pc:sldLayoutMk cId="3568421003" sldId="2147483650"/>
          </pc:sldLayoutMkLst>
        </pc:sldLayoutChg>
        <pc:sldLayoutChg chg="setBg">
          <pc:chgData name="Rafael Guimaraes Pereira" userId="1649d3a5a17b4d2c" providerId="LiveId" clId="{D9660CCE-CBA3-4616-B9D6-C3B5695A1DB4}" dt="2024-10-05T10:30:32.324" v="102"/>
          <pc:sldLayoutMkLst>
            <pc:docMk/>
            <pc:sldMasterMk cId="3443599166" sldId="2147483648"/>
            <pc:sldLayoutMk cId="767432083" sldId="2147483651"/>
          </pc:sldLayoutMkLst>
        </pc:sldLayoutChg>
        <pc:sldLayoutChg chg="setBg">
          <pc:chgData name="Rafael Guimaraes Pereira" userId="1649d3a5a17b4d2c" providerId="LiveId" clId="{D9660CCE-CBA3-4616-B9D6-C3B5695A1DB4}" dt="2024-10-05T10:30:32.324" v="102"/>
          <pc:sldLayoutMkLst>
            <pc:docMk/>
            <pc:sldMasterMk cId="3443599166" sldId="2147483648"/>
            <pc:sldLayoutMk cId="1362411930" sldId="2147483652"/>
          </pc:sldLayoutMkLst>
        </pc:sldLayoutChg>
        <pc:sldLayoutChg chg="setBg">
          <pc:chgData name="Rafael Guimaraes Pereira" userId="1649d3a5a17b4d2c" providerId="LiveId" clId="{D9660CCE-CBA3-4616-B9D6-C3B5695A1DB4}" dt="2024-10-05T10:30:32.324" v="102"/>
          <pc:sldLayoutMkLst>
            <pc:docMk/>
            <pc:sldMasterMk cId="3443599166" sldId="2147483648"/>
            <pc:sldLayoutMk cId="2177359592" sldId="2147483653"/>
          </pc:sldLayoutMkLst>
        </pc:sldLayoutChg>
        <pc:sldLayoutChg chg="setBg">
          <pc:chgData name="Rafael Guimaraes Pereira" userId="1649d3a5a17b4d2c" providerId="LiveId" clId="{D9660CCE-CBA3-4616-B9D6-C3B5695A1DB4}" dt="2024-10-05T10:30:32.324" v="102"/>
          <pc:sldLayoutMkLst>
            <pc:docMk/>
            <pc:sldMasterMk cId="3443599166" sldId="2147483648"/>
            <pc:sldLayoutMk cId="3312586506" sldId="2147483654"/>
          </pc:sldLayoutMkLst>
        </pc:sldLayoutChg>
        <pc:sldLayoutChg chg="setBg">
          <pc:chgData name="Rafael Guimaraes Pereira" userId="1649d3a5a17b4d2c" providerId="LiveId" clId="{D9660CCE-CBA3-4616-B9D6-C3B5695A1DB4}" dt="2024-10-05T10:30:32.324" v="102"/>
          <pc:sldLayoutMkLst>
            <pc:docMk/>
            <pc:sldMasterMk cId="3443599166" sldId="2147483648"/>
            <pc:sldLayoutMk cId="300825413" sldId="2147483655"/>
          </pc:sldLayoutMkLst>
        </pc:sldLayoutChg>
        <pc:sldLayoutChg chg="setBg">
          <pc:chgData name="Rafael Guimaraes Pereira" userId="1649d3a5a17b4d2c" providerId="LiveId" clId="{D9660CCE-CBA3-4616-B9D6-C3B5695A1DB4}" dt="2024-10-05T10:30:32.324" v="102"/>
          <pc:sldLayoutMkLst>
            <pc:docMk/>
            <pc:sldMasterMk cId="3443599166" sldId="2147483648"/>
            <pc:sldLayoutMk cId="1092364354" sldId="2147483656"/>
          </pc:sldLayoutMkLst>
        </pc:sldLayoutChg>
        <pc:sldLayoutChg chg="setBg">
          <pc:chgData name="Rafael Guimaraes Pereira" userId="1649d3a5a17b4d2c" providerId="LiveId" clId="{D9660CCE-CBA3-4616-B9D6-C3B5695A1DB4}" dt="2024-10-05T10:30:32.324" v="102"/>
          <pc:sldLayoutMkLst>
            <pc:docMk/>
            <pc:sldMasterMk cId="3443599166" sldId="2147483648"/>
            <pc:sldLayoutMk cId="3274593187" sldId="2147483657"/>
          </pc:sldLayoutMkLst>
        </pc:sldLayoutChg>
        <pc:sldLayoutChg chg="setBg">
          <pc:chgData name="Rafael Guimaraes Pereira" userId="1649d3a5a17b4d2c" providerId="LiveId" clId="{D9660CCE-CBA3-4616-B9D6-C3B5695A1DB4}" dt="2024-10-05T10:30:32.324" v="102"/>
          <pc:sldLayoutMkLst>
            <pc:docMk/>
            <pc:sldMasterMk cId="3443599166" sldId="2147483648"/>
            <pc:sldLayoutMk cId="2297263035" sldId="2147483658"/>
          </pc:sldLayoutMkLst>
        </pc:sldLayoutChg>
        <pc:sldLayoutChg chg="setBg">
          <pc:chgData name="Rafael Guimaraes Pereira" userId="1649d3a5a17b4d2c" providerId="LiveId" clId="{D9660CCE-CBA3-4616-B9D6-C3B5695A1DB4}" dt="2024-10-05T10:30:32.324" v="102"/>
          <pc:sldLayoutMkLst>
            <pc:docMk/>
            <pc:sldMasterMk cId="3443599166" sldId="2147483648"/>
            <pc:sldLayoutMk cId="1516238992" sldId="2147483659"/>
          </pc:sldLayoutMkLst>
        </pc:sldLayoutChg>
      </pc:sldMasterChg>
    </pc:docChg>
  </pc:docChgLst>
  <pc:docChgLst>
    <pc:chgData name="Rafael Guimaraes Pereira" userId="1649d3a5a17b4d2c" providerId="LiveId" clId="{2B35F161-1A2E-41E6-A7A6-61C40A1B3ECC}"/>
    <pc:docChg chg="undo custSel addSld delSld modSld sldOrd">
      <pc:chgData name="Rafael Guimaraes Pereira" userId="1649d3a5a17b4d2c" providerId="LiveId" clId="{2B35F161-1A2E-41E6-A7A6-61C40A1B3ECC}" dt="2024-11-02T14:20:29.738" v="6529" actId="20577"/>
      <pc:docMkLst>
        <pc:docMk/>
      </pc:docMkLst>
      <pc:sldChg chg="del ord">
        <pc:chgData name="Rafael Guimaraes Pereira" userId="1649d3a5a17b4d2c" providerId="LiveId" clId="{2B35F161-1A2E-41E6-A7A6-61C40A1B3ECC}" dt="2024-11-02T10:01:49.073" v="677" actId="47"/>
        <pc:sldMkLst>
          <pc:docMk/>
          <pc:sldMk cId="2437963432" sldId="257"/>
        </pc:sldMkLst>
      </pc:sldChg>
      <pc:sldChg chg="addSp delSp modSp mod">
        <pc:chgData name="Rafael Guimaraes Pereira" userId="1649d3a5a17b4d2c" providerId="LiveId" clId="{2B35F161-1A2E-41E6-A7A6-61C40A1B3ECC}" dt="2024-11-02T10:11:50.569" v="911" actId="20577"/>
        <pc:sldMkLst>
          <pc:docMk/>
          <pc:sldMk cId="1154546604" sldId="259"/>
        </pc:sldMkLst>
      </pc:sldChg>
      <pc:sldChg chg="del">
        <pc:chgData name="Rafael Guimaraes Pereira" userId="1649d3a5a17b4d2c" providerId="LiveId" clId="{2B35F161-1A2E-41E6-A7A6-61C40A1B3ECC}" dt="2024-11-02T10:01:49.073" v="677" actId="47"/>
        <pc:sldMkLst>
          <pc:docMk/>
          <pc:sldMk cId="3922004785" sldId="261"/>
        </pc:sldMkLst>
      </pc:sldChg>
      <pc:sldChg chg="del ord">
        <pc:chgData name="Rafael Guimaraes Pereira" userId="1649d3a5a17b4d2c" providerId="LiveId" clId="{2B35F161-1A2E-41E6-A7A6-61C40A1B3ECC}" dt="2024-11-02T10:01:49.073" v="677" actId="47"/>
        <pc:sldMkLst>
          <pc:docMk/>
          <pc:sldMk cId="4089011148" sldId="262"/>
        </pc:sldMkLst>
      </pc:sldChg>
      <pc:sldChg chg="modSp mod">
        <pc:chgData name="Rafael Guimaraes Pereira" userId="1649d3a5a17b4d2c" providerId="LiveId" clId="{2B35F161-1A2E-41E6-A7A6-61C40A1B3ECC}" dt="2024-11-02T11:16:47.052" v="3881" actId="113"/>
        <pc:sldMkLst>
          <pc:docMk/>
          <pc:sldMk cId="1357240834" sldId="263"/>
        </pc:sldMkLst>
      </pc:sldChg>
      <pc:sldChg chg="del">
        <pc:chgData name="Rafael Guimaraes Pereira" userId="1649d3a5a17b4d2c" providerId="LiveId" clId="{2B35F161-1A2E-41E6-A7A6-61C40A1B3ECC}" dt="2024-11-02T10:01:49.073" v="677" actId="47"/>
        <pc:sldMkLst>
          <pc:docMk/>
          <pc:sldMk cId="3153163990" sldId="266"/>
        </pc:sldMkLst>
      </pc:sldChg>
      <pc:sldChg chg="del ord">
        <pc:chgData name="Rafael Guimaraes Pereira" userId="1649d3a5a17b4d2c" providerId="LiveId" clId="{2B35F161-1A2E-41E6-A7A6-61C40A1B3ECC}" dt="2024-11-02T10:01:49.073" v="677" actId="47"/>
        <pc:sldMkLst>
          <pc:docMk/>
          <pc:sldMk cId="1193478700" sldId="269"/>
        </pc:sldMkLst>
      </pc:sldChg>
      <pc:sldChg chg="addSp delSp modSp mod">
        <pc:chgData name="Rafael Guimaraes Pereira" userId="1649d3a5a17b4d2c" providerId="LiveId" clId="{2B35F161-1A2E-41E6-A7A6-61C40A1B3ECC}" dt="2024-11-02T10:30:14.347" v="1903" actId="1076"/>
        <pc:sldMkLst>
          <pc:docMk/>
          <pc:sldMk cId="406174279" sldId="270"/>
        </pc:sldMkLst>
      </pc:sldChg>
      <pc:sldChg chg="del ord">
        <pc:chgData name="Rafael Guimaraes Pereira" userId="1649d3a5a17b4d2c" providerId="LiveId" clId="{2B35F161-1A2E-41E6-A7A6-61C40A1B3ECC}" dt="2024-11-02T10:01:49.073" v="677" actId="47"/>
        <pc:sldMkLst>
          <pc:docMk/>
          <pc:sldMk cId="1251873912" sldId="271"/>
        </pc:sldMkLst>
      </pc:sldChg>
      <pc:sldChg chg="del">
        <pc:chgData name="Rafael Guimaraes Pereira" userId="1649d3a5a17b4d2c" providerId="LiveId" clId="{2B35F161-1A2E-41E6-A7A6-61C40A1B3ECC}" dt="2024-11-02T10:01:49.073" v="677" actId="47"/>
        <pc:sldMkLst>
          <pc:docMk/>
          <pc:sldMk cId="630552563" sldId="272"/>
        </pc:sldMkLst>
      </pc:sldChg>
      <pc:sldChg chg="del ord">
        <pc:chgData name="Rafael Guimaraes Pereira" userId="1649d3a5a17b4d2c" providerId="LiveId" clId="{2B35F161-1A2E-41E6-A7A6-61C40A1B3ECC}" dt="2024-11-02T10:01:49.073" v="677" actId="47"/>
        <pc:sldMkLst>
          <pc:docMk/>
          <pc:sldMk cId="3779533830" sldId="283"/>
        </pc:sldMkLst>
      </pc:sldChg>
      <pc:sldChg chg="del ord">
        <pc:chgData name="Rafael Guimaraes Pereira" userId="1649d3a5a17b4d2c" providerId="LiveId" clId="{2B35F161-1A2E-41E6-A7A6-61C40A1B3ECC}" dt="2024-11-02T10:01:49.073" v="677" actId="47"/>
        <pc:sldMkLst>
          <pc:docMk/>
          <pc:sldMk cId="3515040091" sldId="289"/>
        </pc:sldMkLst>
      </pc:sldChg>
      <pc:sldChg chg="addSp delSp modSp mod">
        <pc:chgData name="Rafael Guimaraes Pereira" userId="1649d3a5a17b4d2c" providerId="LiveId" clId="{2B35F161-1A2E-41E6-A7A6-61C40A1B3ECC}" dt="2024-11-02T10:00:41.947" v="674" actId="688"/>
        <pc:sldMkLst>
          <pc:docMk/>
          <pc:sldMk cId="2228782437" sldId="290"/>
        </pc:sldMkLst>
        <pc:spChg chg="mod">
          <ac:chgData name="Rafael Guimaraes Pereira" userId="1649d3a5a17b4d2c" providerId="LiveId" clId="{2B35F161-1A2E-41E6-A7A6-61C40A1B3ECC}" dt="2024-11-02T09:39:08.828" v="41" actId="14100"/>
          <ac:spMkLst>
            <pc:docMk/>
            <pc:sldMk cId="2228782437" sldId="290"/>
            <ac:spMk id="2" creationId="{08B78722-7DC3-D041-4E77-6B1FF7A2DABA}"/>
          </ac:spMkLst>
        </pc:spChg>
        <pc:spChg chg="mod">
          <ac:chgData name="Rafael Guimaraes Pereira" userId="1649d3a5a17b4d2c" providerId="LiveId" clId="{2B35F161-1A2E-41E6-A7A6-61C40A1B3ECC}" dt="2024-11-02T09:30:36.272" v="38" actId="20577"/>
          <ac:spMkLst>
            <pc:docMk/>
            <pc:sldMk cId="2228782437" sldId="290"/>
            <ac:spMk id="3" creationId="{F48ECCE4-3385-CC3F-3774-78069BDFF159}"/>
          </ac:spMkLst>
        </pc:spChg>
      </pc:sldChg>
      <pc:sldChg chg="del">
        <pc:chgData name="Rafael Guimaraes Pereira" userId="1649d3a5a17b4d2c" providerId="LiveId" clId="{2B35F161-1A2E-41E6-A7A6-61C40A1B3ECC}" dt="2024-11-02T11:02:43.384" v="3310" actId="47"/>
        <pc:sldMkLst>
          <pc:docMk/>
          <pc:sldMk cId="1413164151" sldId="292"/>
        </pc:sldMkLst>
      </pc:sldChg>
      <pc:sldChg chg="del">
        <pc:chgData name="Rafael Guimaraes Pereira" userId="1649d3a5a17b4d2c" providerId="LiveId" clId="{2B35F161-1A2E-41E6-A7A6-61C40A1B3ECC}" dt="2024-11-02T10:01:49.073" v="677" actId="47"/>
        <pc:sldMkLst>
          <pc:docMk/>
          <pc:sldMk cId="1157474803" sldId="293"/>
        </pc:sldMkLst>
      </pc:sldChg>
      <pc:sldChg chg="del">
        <pc:chgData name="Rafael Guimaraes Pereira" userId="1649d3a5a17b4d2c" providerId="LiveId" clId="{2B35F161-1A2E-41E6-A7A6-61C40A1B3ECC}" dt="2024-11-02T10:01:49.073" v="677" actId="47"/>
        <pc:sldMkLst>
          <pc:docMk/>
          <pc:sldMk cId="386277288" sldId="294"/>
        </pc:sldMkLst>
      </pc:sldChg>
      <pc:sldChg chg="addSp delSp modSp mod modNotesTx">
        <pc:chgData name="Rafael Guimaraes Pereira" userId="1649d3a5a17b4d2c" providerId="LiveId" clId="{2B35F161-1A2E-41E6-A7A6-61C40A1B3ECC}" dt="2024-11-02T10:43:17.251" v="2325" actId="113"/>
        <pc:sldMkLst>
          <pc:docMk/>
          <pc:sldMk cId="3960718197" sldId="295"/>
        </pc:sldMkLst>
      </pc:sldChg>
      <pc:sldChg chg="del">
        <pc:chgData name="Rafael Guimaraes Pereira" userId="1649d3a5a17b4d2c" providerId="LiveId" clId="{2B35F161-1A2E-41E6-A7A6-61C40A1B3ECC}" dt="2024-11-02T10:16:02.112" v="988" actId="47"/>
        <pc:sldMkLst>
          <pc:docMk/>
          <pc:sldMk cId="2361747322" sldId="296"/>
        </pc:sldMkLst>
      </pc:sldChg>
      <pc:sldChg chg="modSp mod">
        <pc:chgData name="Rafael Guimaraes Pereira" userId="1649d3a5a17b4d2c" providerId="LiveId" clId="{2B35F161-1A2E-41E6-A7A6-61C40A1B3ECC}" dt="2024-11-02T10:58:49.395" v="3082" actId="20577"/>
        <pc:sldMkLst>
          <pc:docMk/>
          <pc:sldMk cId="3012613233" sldId="297"/>
        </pc:sldMkLst>
      </pc:sldChg>
      <pc:sldChg chg="del">
        <pc:chgData name="Rafael Guimaraes Pereira" userId="1649d3a5a17b4d2c" providerId="LiveId" clId="{2B35F161-1A2E-41E6-A7A6-61C40A1B3ECC}" dt="2024-11-02T10:59:40.580" v="3083" actId="47"/>
        <pc:sldMkLst>
          <pc:docMk/>
          <pc:sldMk cId="3297521335" sldId="298"/>
        </pc:sldMkLst>
      </pc:sldChg>
      <pc:sldChg chg="del">
        <pc:chgData name="Rafael Guimaraes Pereira" userId="1649d3a5a17b4d2c" providerId="LiveId" clId="{2B35F161-1A2E-41E6-A7A6-61C40A1B3ECC}" dt="2024-11-02T11:02:33.912" v="3309" actId="47"/>
        <pc:sldMkLst>
          <pc:docMk/>
          <pc:sldMk cId="2976998559" sldId="299"/>
        </pc:sldMkLst>
      </pc:sldChg>
      <pc:sldChg chg="modSp mod">
        <pc:chgData name="Rafael Guimaraes Pereira" userId="1649d3a5a17b4d2c" providerId="LiveId" clId="{2B35F161-1A2E-41E6-A7A6-61C40A1B3ECC}" dt="2024-11-02T11:14:04.410" v="3716" actId="20577"/>
        <pc:sldMkLst>
          <pc:docMk/>
          <pc:sldMk cId="315890934" sldId="300"/>
        </pc:sldMkLst>
      </pc:sldChg>
      <pc:sldChg chg="modSp">
        <pc:chgData name="Rafael Guimaraes Pereira" userId="1649d3a5a17b4d2c" providerId="LiveId" clId="{2B35F161-1A2E-41E6-A7A6-61C40A1B3ECC}" dt="2024-11-02T11:15:54.945" v="3805" actId="20577"/>
        <pc:sldMkLst>
          <pc:docMk/>
          <pc:sldMk cId="1952326147" sldId="301"/>
        </pc:sldMkLst>
      </pc:sldChg>
      <pc:sldChg chg="addSp delSp modSp mod">
        <pc:chgData name="Rafael Guimaraes Pereira" userId="1649d3a5a17b4d2c" providerId="LiveId" clId="{2B35F161-1A2E-41E6-A7A6-61C40A1B3ECC}" dt="2024-11-02T11:21:35.550" v="3885" actId="962"/>
        <pc:sldMkLst>
          <pc:docMk/>
          <pc:sldMk cId="1752660984" sldId="302"/>
        </pc:sldMkLst>
      </pc:sldChg>
      <pc:sldChg chg="del">
        <pc:chgData name="Rafael Guimaraes Pereira" userId="1649d3a5a17b4d2c" providerId="LiveId" clId="{2B35F161-1A2E-41E6-A7A6-61C40A1B3ECC}" dt="2024-11-02T10:16:05.882" v="989" actId="47"/>
        <pc:sldMkLst>
          <pc:docMk/>
          <pc:sldMk cId="3786596593" sldId="303"/>
        </pc:sldMkLst>
      </pc:sldChg>
      <pc:sldChg chg="addSp delSp modSp mod">
        <pc:chgData name="Rafael Guimaraes Pereira" userId="1649d3a5a17b4d2c" providerId="LiveId" clId="{2B35F161-1A2E-41E6-A7A6-61C40A1B3ECC}" dt="2024-11-02T11:11:46.466" v="3629" actId="12"/>
        <pc:sldMkLst>
          <pc:docMk/>
          <pc:sldMk cId="4095110762" sldId="304"/>
        </pc:sldMkLst>
      </pc:sldChg>
      <pc:sldChg chg="modSp del mod">
        <pc:chgData name="Rafael Guimaraes Pereira" userId="1649d3a5a17b4d2c" providerId="LiveId" clId="{2B35F161-1A2E-41E6-A7A6-61C40A1B3ECC}" dt="2024-11-02T10:02:03.588" v="678" actId="47"/>
        <pc:sldMkLst>
          <pc:docMk/>
          <pc:sldMk cId="1638494831" sldId="305"/>
        </pc:sldMkLst>
      </pc:sldChg>
      <pc:sldChg chg="del">
        <pc:chgData name="Rafael Guimaraes Pereira" userId="1649d3a5a17b4d2c" providerId="LiveId" clId="{2B35F161-1A2E-41E6-A7A6-61C40A1B3ECC}" dt="2024-11-02T10:02:03.588" v="678" actId="47"/>
        <pc:sldMkLst>
          <pc:docMk/>
          <pc:sldMk cId="802873017" sldId="306"/>
        </pc:sldMkLst>
      </pc:sldChg>
      <pc:sldChg chg="del">
        <pc:chgData name="Rafael Guimaraes Pereira" userId="1649d3a5a17b4d2c" providerId="LiveId" clId="{2B35F161-1A2E-41E6-A7A6-61C40A1B3ECC}" dt="2024-11-02T10:02:03.588" v="678" actId="47"/>
        <pc:sldMkLst>
          <pc:docMk/>
          <pc:sldMk cId="3980160355" sldId="307"/>
        </pc:sldMkLst>
      </pc:sldChg>
      <pc:sldChg chg="del">
        <pc:chgData name="Rafael Guimaraes Pereira" userId="1649d3a5a17b4d2c" providerId="LiveId" clId="{2B35F161-1A2E-41E6-A7A6-61C40A1B3ECC}" dt="2024-11-02T10:02:03.588" v="678" actId="47"/>
        <pc:sldMkLst>
          <pc:docMk/>
          <pc:sldMk cId="4283856364" sldId="308"/>
        </pc:sldMkLst>
      </pc:sldChg>
      <pc:sldChg chg="addSp delSp modSp add mod setBg delDesignElem">
        <pc:chgData name="Rafael Guimaraes Pereira" userId="1649d3a5a17b4d2c" providerId="LiveId" clId="{2B35F161-1A2E-41E6-A7A6-61C40A1B3ECC}" dt="2024-11-02T09:52:18.376" v="573" actId="20577"/>
        <pc:sldMkLst>
          <pc:docMk/>
          <pc:sldMk cId="3576177720" sldId="309"/>
        </pc:sldMkLst>
      </pc:sldChg>
      <pc:sldChg chg="delSp modSp add del mod setBg delDesignElem">
        <pc:chgData name="Rafael Guimaraes Pereira" userId="1649d3a5a17b4d2c" providerId="LiveId" clId="{2B35F161-1A2E-41E6-A7A6-61C40A1B3ECC}" dt="2024-11-02T10:29:03.741" v="1901" actId="47"/>
        <pc:sldMkLst>
          <pc:docMk/>
          <pc:sldMk cId="2699744596" sldId="310"/>
        </pc:sldMkLst>
      </pc:sldChg>
      <pc:sldChg chg="delSp add del setBg delDesignElem">
        <pc:chgData name="Rafael Guimaraes Pereira" userId="1649d3a5a17b4d2c" providerId="LiveId" clId="{2B35F161-1A2E-41E6-A7A6-61C40A1B3ECC}" dt="2024-11-02T10:28:44.431" v="1898" actId="47"/>
        <pc:sldMkLst>
          <pc:docMk/>
          <pc:sldMk cId="2067507182" sldId="311"/>
        </pc:sldMkLst>
      </pc:sldChg>
      <pc:sldChg chg="addSp delSp modSp add mod modNotesTx">
        <pc:chgData name="Rafael Guimaraes Pereira" userId="1649d3a5a17b4d2c" providerId="LiveId" clId="{2B35F161-1A2E-41E6-A7A6-61C40A1B3ECC}" dt="2024-11-02T10:42:57.439" v="2323" actId="113"/>
        <pc:sldMkLst>
          <pc:docMk/>
          <pc:sldMk cId="3840200749" sldId="312"/>
        </pc:sldMkLst>
      </pc:sldChg>
      <pc:sldChg chg="addSp delSp modSp add mod modNotesTx">
        <pc:chgData name="Rafael Guimaraes Pereira" userId="1649d3a5a17b4d2c" providerId="LiveId" clId="{2B35F161-1A2E-41E6-A7A6-61C40A1B3ECC}" dt="2024-11-02T10:49:16.645" v="2725" actId="1076"/>
        <pc:sldMkLst>
          <pc:docMk/>
          <pc:sldMk cId="2126212059" sldId="313"/>
        </pc:sldMkLst>
      </pc:sldChg>
      <pc:sldChg chg="addSp delSp modSp add mod setBg delDesignElem">
        <pc:chgData name="Rafael Guimaraes Pereira" userId="1649d3a5a17b4d2c" providerId="LiveId" clId="{2B35F161-1A2E-41E6-A7A6-61C40A1B3ECC}" dt="2024-11-02T11:05:57.755" v="3453"/>
        <pc:sldMkLst>
          <pc:docMk/>
          <pc:sldMk cId="4002148239" sldId="314"/>
        </pc:sldMkLst>
      </pc:sldChg>
      <pc:sldChg chg="addSp delSp modSp new mod modClrScheme chgLayout">
        <pc:chgData name="Rafael Guimaraes Pereira" userId="1649d3a5a17b4d2c" providerId="LiveId" clId="{2B35F161-1A2E-41E6-A7A6-61C40A1B3ECC}" dt="2024-11-02T14:19:23.479" v="6434" actId="20577"/>
        <pc:sldMkLst>
          <pc:docMk/>
          <pc:sldMk cId="973615544" sldId="315"/>
        </pc:sldMkLst>
      </pc:sldChg>
      <pc:sldChg chg="modSp add mod">
        <pc:chgData name="Rafael Guimaraes Pereira" userId="1649d3a5a17b4d2c" providerId="LiveId" clId="{2B35F161-1A2E-41E6-A7A6-61C40A1B3ECC}" dt="2024-11-02T12:37:51.105" v="4803" actId="20577"/>
        <pc:sldMkLst>
          <pc:docMk/>
          <pc:sldMk cId="4124545662" sldId="316"/>
        </pc:sldMkLst>
      </pc:sldChg>
      <pc:sldChg chg="modSp add mod">
        <pc:chgData name="Rafael Guimaraes Pereira" userId="1649d3a5a17b4d2c" providerId="LiveId" clId="{2B35F161-1A2E-41E6-A7A6-61C40A1B3ECC}" dt="2024-11-02T14:20:29.738" v="6529" actId="20577"/>
        <pc:sldMkLst>
          <pc:docMk/>
          <pc:sldMk cId="2984803472" sldId="317"/>
        </pc:sldMkLst>
      </pc:sldChg>
      <pc:sldChg chg="add">
        <pc:chgData name="Rafael Guimaraes Pereira" userId="1649d3a5a17b4d2c" providerId="LiveId" clId="{2B35F161-1A2E-41E6-A7A6-61C40A1B3ECC}" dt="2024-11-02T14:18:43.370" v="6312"/>
        <pc:sldMkLst>
          <pc:docMk/>
          <pc:sldMk cId="4089228988" sldId="318"/>
        </pc:sldMkLst>
      </pc:sldChg>
    </pc:docChg>
  </pc:docChgLst>
  <pc:docChgLst>
    <pc:chgData name="Rafael Guimaraes Pereira" userId="1649d3a5a17b4d2c" providerId="LiveId" clId="{EE6303D2-128C-FF4B-A47C-91E4CE4F75B4}"/>
    <pc:docChg chg="modSld">
      <pc:chgData name="Rafael Guimaraes Pereira" userId="1649d3a5a17b4d2c" providerId="LiveId" clId="{EE6303D2-128C-FF4B-A47C-91E4CE4F75B4}" dt="2024-12-08T10:44:38.958" v="0" actId="931"/>
      <pc:docMkLst>
        <pc:docMk/>
      </pc:docMkLst>
      <pc:sldChg chg="addSp">
        <pc:chgData name="Rafael Guimaraes Pereira" userId="1649d3a5a17b4d2c" providerId="LiveId" clId="{EE6303D2-128C-FF4B-A47C-91E4CE4F75B4}" dt="2024-12-08T10:44:38.958" v="0" actId="931"/>
        <pc:sldMkLst>
          <pc:docMk/>
          <pc:sldMk cId="2011041711" sldId="304"/>
        </pc:sldMkLst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21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2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0B2A31-0924-475A-80C8-6EC3CCB79AA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9FCE2FC-B7FC-4A5F-8B2C-5EC58617FB96}">
      <dgm:prSet/>
      <dgm:spPr/>
      <dgm:t>
        <a:bodyPr/>
        <a:lstStyle/>
        <a:p>
          <a:r>
            <a:rPr lang="pt-BR"/>
            <a:t>Postura de autopesquisador</a:t>
          </a:r>
          <a:endParaRPr lang="en-US"/>
        </a:p>
      </dgm:t>
    </dgm:pt>
    <dgm:pt modelId="{52D63596-C2E3-48EA-9656-896E4BBD82E0}" type="parTrans" cxnId="{57B44B4B-63D6-4852-86F6-998C285D8F5A}">
      <dgm:prSet/>
      <dgm:spPr/>
      <dgm:t>
        <a:bodyPr/>
        <a:lstStyle/>
        <a:p>
          <a:endParaRPr lang="en-US"/>
        </a:p>
      </dgm:t>
    </dgm:pt>
    <dgm:pt modelId="{16F09E17-05C6-4E1A-90A6-5178815EE328}" type="sibTrans" cxnId="{57B44B4B-63D6-4852-86F6-998C285D8F5A}">
      <dgm:prSet/>
      <dgm:spPr/>
      <dgm:t>
        <a:bodyPr/>
        <a:lstStyle/>
        <a:p>
          <a:endParaRPr lang="en-US"/>
        </a:p>
      </dgm:t>
    </dgm:pt>
    <dgm:pt modelId="{456098F1-5717-4785-BB0C-215E3020B996}">
      <dgm:prSet/>
      <dgm:spPr/>
      <dgm:t>
        <a:bodyPr/>
        <a:lstStyle/>
        <a:p>
          <a:r>
            <a:rPr lang="pt-BR"/>
            <a:t>Princípio da descrença</a:t>
          </a:r>
          <a:endParaRPr lang="en-US"/>
        </a:p>
      </dgm:t>
    </dgm:pt>
    <dgm:pt modelId="{E8CFE3CC-6565-4139-95D7-3A16C5281E4C}" type="parTrans" cxnId="{0CA29AED-0C7C-419C-BBA5-57CE771099EB}">
      <dgm:prSet/>
      <dgm:spPr/>
      <dgm:t>
        <a:bodyPr/>
        <a:lstStyle/>
        <a:p>
          <a:endParaRPr lang="en-US"/>
        </a:p>
      </dgm:t>
    </dgm:pt>
    <dgm:pt modelId="{834C921A-EEBC-4EF2-8F93-4CE847338B77}" type="sibTrans" cxnId="{0CA29AED-0C7C-419C-BBA5-57CE771099EB}">
      <dgm:prSet/>
      <dgm:spPr/>
      <dgm:t>
        <a:bodyPr/>
        <a:lstStyle/>
        <a:p>
          <a:endParaRPr lang="en-US"/>
        </a:p>
      </dgm:t>
    </dgm:pt>
    <dgm:pt modelId="{EEBA9186-4928-460C-A6F6-76D4C6FB7C54}" type="pres">
      <dgm:prSet presAssocID="{110B2A31-0924-475A-80C8-6EC3CCB79AA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78BF382-42EA-48E3-818B-5BB394773D5A}" type="pres">
      <dgm:prSet presAssocID="{69FCE2FC-B7FC-4A5F-8B2C-5EC58617FB96}" presName="hierRoot1" presStyleCnt="0"/>
      <dgm:spPr/>
    </dgm:pt>
    <dgm:pt modelId="{AE35D185-9CDE-4ACC-AC58-626B68DD282C}" type="pres">
      <dgm:prSet presAssocID="{69FCE2FC-B7FC-4A5F-8B2C-5EC58617FB96}" presName="composite" presStyleCnt="0"/>
      <dgm:spPr/>
    </dgm:pt>
    <dgm:pt modelId="{710A7E09-45E8-4BE2-BA61-4544C9460730}" type="pres">
      <dgm:prSet presAssocID="{69FCE2FC-B7FC-4A5F-8B2C-5EC58617FB96}" presName="background" presStyleLbl="node0" presStyleIdx="0" presStyleCnt="2"/>
      <dgm:spPr>
        <a:solidFill>
          <a:schemeClr val="accent2"/>
        </a:solidFill>
      </dgm:spPr>
    </dgm:pt>
    <dgm:pt modelId="{C6F032C7-1914-4530-AEC0-226CD335F56D}" type="pres">
      <dgm:prSet presAssocID="{69FCE2FC-B7FC-4A5F-8B2C-5EC58617FB96}" presName="text" presStyleLbl="fgAcc0" presStyleIdx="0" presStyleCnt="2">
        <dgm:presLayoutVars>
          <dgm:chPref val="3"/>
        </dgm:presLayoutVars>
      </dgm:prSet>
      <dgm:spPr/>
    </dgm:pt>
    <dgm:pt modelId="{9ADFD378-BFF7-4356-83CB-EC1E7C4F1856}" type="pres">
      <dgm:prSet presAssocID="{69FCE2FC-B7FC-4A5F-8B2C-5EC58617FB96}" presName="hierChild2" presStyleCnt="0"/>
      <dgm:spPr/>
    </dgm:pt>
    <dgm:pt modelId="{A2863DE1-77AD-4FD2-AD1C-BB9B569C9C6C}" type="pres">
      <dgm:prSet presAssocID="{456098F1-5717-4785-BB0C-215E3020B996}" presName="hierRoot1" presStyleCnt="0"/>
      <dgm:spPr/>
    </dgm:pt>
    <dgm:pt modelId="{9B68D205-E8B8-46E0-A840-3602FEB6502B}" type="pres">
      <dgm:prSet presAssocID="{456098F1-5717-4785-BB0C-215E3020B996}" presName="composite" presStyleCnt="0"/>
      <dgm:spPr/>
    </dgm:pt>
    <dgm:pt modelId="{B267CADC-CC80-44BF-8DE1-431E17F7C715}" type="pres">
      <dgm:prSet presAssocID="{456098F1-5717-4785-BB0C-215E3020B996}" presName="background" presStyleLbl="node0" presStyleIdx="1" presStyleCnt="2"/>
      <dgm:spPr>
        <a:solidFill>
          <a:schemeClr val="accent2"/>
        </a:solidFill>
      </dgm:spPr>
    </dgm:pt>
    <dgm:pt modelId="{547ED292-24A1-407F-AECC-96658D9C9D21}" type="pres">
      <dgm:prSet presAssocID="{456098F1-5717-4785-BB0C-215E3020B996}" presName="text" presStyleLbl="fgAcc0" presStyleIdx="1" presStyleCnt="2">
        <dgm:presLayoutVars>
          <dgm:chPref val="3"/>
        </dgm:presLayoutVars>
      </dgm:prSet>
      <dgm:spPr/>
    </dgm:pt>
    <dgm:pt modelId="{01BBC381-2093-437B-BA29-8D04FA8C7EC6}" type="pres">
      <dgm:prSet presAssocID="{456098F1-5717-4785-BB0C-215E3020B996}" presName="hierChild2" presStyleCnt="0"/>
      <dgm:spPr/>
    </dgm:pt>
  </dgm:ptLst>
  <dgm:cxnLst>
    <dgm:cxn modelId="{A6097414-0916-49DE-94E1-3253EDDBAA3F}" type="presOf" srcId="{69FCE2FC-B7FC-4A5F-8B2C-5EC58617FB96}" destId="{C6F032C7-1914-4530-AEC0-226CD335F56D}" srcOrd="0" destOrd="0" presId="urn:microsoft.com/office/officeart/2005/8/layout/hierarchy1"/>
    <dgm:cxn modelId="{57B44B4B-63D6-4852-86F6-998C285D8F5A}" srcId="{110B2A31-0924-475A-80C8-6EC3CCB79AA8}" destId="{69FCE2FC-B7FC-4A5F-8B2C-5EC58617FB96}" srcOrd="0" destOrd="0" parTransId="{52D63596-C2E3-48EA-9656-896E4BBD82E0}" sibTransId="{16F09E17-05C6-4E1A-90A6-5178815EE328}"/>
    <dgm:cxn modelId="{A630074C-06D1-4F2E-942D-9AB3ACADC9F7}" type="presOf" srcId="{110B2A31-0924-475A-80C8-6EC3CCB79AA8}" destId="{EEBA9186-4928-460C-A6F6-76D4C6FB7C54}" srcOrd="0" destOrd="0" presId="urn:microsoft.com/office/officeart/2005/8/layout/hierarchy1"/>
    <dgm:cxn modelId="{2A200379-9983-4E5A-87CC-1AFE57424F0B}" type="presOf" srcId="{456098F1-5717-4785-BB0C-215E3020B996}" destId="{547ED292-24A1-407F-AECC-96658D9C9D21}" srcOrd="0" destOrd="0" presId="urn:microsoft.com/office/officeart/2005/8/layout/hierarchy1"/>
    <dgm:cxn modelId="{0CA29AED-0C7C-419C-BBA5-57CE771099EB}" srcId="{110B2A31-0924-475A-80C8-6EC3CCB79AA8}" destId="{456098F1-5717-4785-BB0C-215E3020B996}" srcOrd="1" destOrd="0" parTransId="{E8CFE3CC-6565-4139-95D7-3A16C5281E4C}" sibTransId="{834C921A-EEBC-4EF2-8F93-4CE847338B77}"/>
    <dgm:cxn modelId="{C1CF9E7F-BD0B-4454-BA16-4FBE2510E1F6}" type="presParOf" srcId="{EEBA9186-4928-460C-A6F6-76D4C6FB7C54}" destId="{078BF382-42EA-48E3-818B-5BB394773D5A}" srcOrd="0" destOrd="0" presId="urn:microsoft.com/office/officeart/2005/8/layout/hierarchy1"/>
    <dgm:cxn modelId="{6DC8A487-7536-4F07-8151-EAFD5D44D883}" type="presParOf" srcId="{078BF382-42EA-48E3-818B-5BB394773D5A}" destId="{AE35D185-9CDE-4ACC-AC58-626B68DD282C}" srcOrd="0" destOrd="0" presId="urn:microsoft.com/office/officeart/2005/8/layout/hierarchy1"/>
    <dgm:cxn modelId="{2009B2EB-11D7-4009-B71C-B35727E8D910}" type="presParOf" srcId="{AE35D185-9CDE-4ACC-AC58-626B68DD282C}" destId="{710A7E09-45E8-4BE2-BA61-4544C9460730}" srcOrd="0" destOrd="0" presId="urn:microsoft.com/office/officeart/2005/8/layout/hierarchy1"/>
    <dgm:cxn modelId="{9A8BEA29-23B2-4CFC-9D11-0C635C10F451}" type="presParOf" srcId="{AE35D185-9CDE-4ACC-AC58-626B68DD282C}" destId="{C6F032C7-1914-4530-AEC0-226CD335F56D}" srcOrd="1" destOrd="0" presId="urn:microsoft.com/office/officeart/2005/8/layout/hierarchy1"/>
    <dgm:cxn modelId="{33EC751C-B4CC-4628-808F-A1EC2864C46F}" type="presParOf" srcId="{078BF382-42EA-48E3-818B-5BB394773D5A}" destId="{9ADFD378-BFF7-4356-83CB-EC1E7C4F1856}" srcOrd="1" destOrd="0" presId="urn:microsoft.com/office/officeart/2005/8/layout/hierarchy1"/>
    <dgm:cxn modelId="{6A612291-680B-4EEC-8DAF-C1FA324AA7A8}" type="presParOf" srcId="{EEBA9186-4928-460C-A6F6-76D4C6FB7C54}" destId="{A2863DE1-77AD-4FD2-AD1C-BB9B569C9C6C}" srcOrd="1" destOrd="0" presId="urn:microsoft.com/office/officeart/2005/8/layout/hierarchy1"/>
    <dgm:cxn modelId="{E5C4B100-3E16-4EE4-842E-D569D15F7192}" type="presParOf" srcId="{A2863DE1-77AD-4FD2-AD1C-BB9B569C9C6C}" destId="{9B68D205-E8B8-46E0-A840-3602FEB6502B}" srcOrd="0" destOrd="0" presId="urn:microsoft.com/office/officeart/2005/8/layout/hierarchy1"/>
    <dgm:cxn modelId="{725721D2-BCCA-4775-BCCC-10F120340A60}" type="presParOf" srcId="{9B68D205-E8B8-46E0-A840-3602FEB6502B}" destId="{B267CADC-CC80-44BF-8DE1-431E17F7C715}" srcOrd="0" destOrd="0" presId="urn:microsoft.com/office/officeart/2005/8/layout/hierarchy1"/>
    <dgm:cxn modelId="{0CC01447-E3E6-4CEB-96E3-4978E2B806C0}" type="presParOf" srcId="{9B68D205-E8B8-46E0-A840-3602FEB6502B}" destId="{547ED292-24A1-407F-AECC-96658D9C9D21}" srcOrd="1" destOrd="0" presId="urn:microsoft.com/office/officeart/2005/8/layout/hierarchy1"/>
    <dgm:cxn modelId="{15AF0D56-8C8D-48D9-9173-4906ECBB4CA6}" type="presParOf" srcId="{A2863DE1-77AD-4FD2-AD1C-BB9B569C9C6C}" destId="{01BBC381-2093-437B-BA29-8D04FA8C7EC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F950D-1294-4D22-8FF4-4225DD94781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06F178D6-5E4E-4812-89B5-1AFAFBE84993}">
      <dgm:prSet/>
      <dgm:spPr/>
      <dgm:t>
        <a:bodyPr/>
        <a:lstStyle/>
        <a:p>
          <a:pPr>
            <a:defRPr cap="all"/>
          </a:pPr>
          <a:r>
            <a:rPr lang="pt-BR"/>
            <a:t>Introdução (30 min) </a:t>
          </a:r>
          <a:endParaRPr lang="en-US"/>
        </a:p>
      </dgm:t>
    </dgm:pt>
    <dgm:pt modelId="{33967A9A-1719-4B9C-866C-D6038FFF38B8}" type="parTrans" cxnId="{8C887453-3503-4097-9D25-50DC5679A8FE}">
      <dgm:prSet/>
      <dgm:spPr/>
      <dgm:t>
        <a:bodyPr/>
        <a:lstStyle/>
        <a:p>
          <a:endParaRPr lang="en-US"/>
        </a:p>
      </dgm:t>
    </dgm:pt>
    <dgm:pt modelId="{5F83EE5D-C1B5-4AAE-992E-9ADA188F783F}" type="sibTrans" cxnId="{8C887453-3503-4097-9D25-50DC5679A8FE}">
      <dgm:prSet/>
      <dgm:spPr/>
      <dgm:t>
        <a:bodyPr/>
        <a:lstStyle/>
        <a:p>
          <a:endParaRPr lang="en-US"/>
        </a:p>
      </dgm:t>
    </dgm:pt>
    <dgm:pt modelId="{535B8EFF-929F-4513-B543-EEC18692F6C5}">
      <dgm:prSet/>
      <dgm:spPr/>
      <dgm:t>
        <a:bodyPr/>
        <a:lstStyle/>
        <a:p>
          <a:pPr>
            <a:defRPr cap="all"/>
          </a:pPr>
          <a:r>
            <a:rPr lang="pt-BR"/>
            <a:t>Jogo (1h30)</a:t>
          </a:r>
          <a:endParaRPr lang="en-US"/>
        </a:p>
      </dgm:t>
    </dgm:pt>
    <dgm:pt modelId="{1819A873-2835-4939-B11E-9A36EC05A682}" type="parTrans" cxnId="{1FC5CC77-D2F1-405F-B178-E82F45D201E3}">
      <dgm:prSet/>
      <dgm:spPr/>
      <dgm:t>
        <a:bodyPr/>
        <a:lstStyle/>
        <a:p>
          <a:endParaRPr lang="en-US"/>
        </a:p>
      </dgm:t>
    </dgm:pt>
    <dgm:pt modelId="{06C033D9-F26E-4CCB-AFB2-2553AE672108}" type="sibTrans" cxnId="{1FC5CC77-D2F1-405F-B178-E82F45D201E3}">
      <dgm:prSet/>
      <dgm:spPr/>
      <dgm:t>
        <a:bodyPr/>
        <a:lstStyle/>
        <a:p>
          <a:endParaRPr lang="en-US"/>
        </a:p>
      </dgm:t>
    </dgm:pt>
    <dgm:pt modelId="{7C33CCEF-9AB1-4ABB-9823-95461E7B2756}">
      <dgm:prSet/>
      <dgm:spPr/>
      <dgm:t>
        <a:bodyPr/>
        <a:lstStyle/>
        <a:p>
          <a:pPr>
            <a:defRPr cap="all"/>
          </a:pPr>
          <a:r>
            <a:rPr lang="pt-BR"/>
            <a:t>Debate (30 min)</a:t>
          </a:r>
          <a:endParaRPr lang="en-US"/>
        </a:p>
      </dgm:t>
    </dgm:pt>
    <dgm:pt modelId="{DCCBA6DF-035A-45FB-9697-63E44EEA06B1}" type="parTrans" cxnId="{B77B9693-47B7-4F33-8E8B-9413A0C2236A}">
      <dgm:prSet/>
      <dgm:spPr/>
      <dgm:t>
        <a:bodyPr/>
        <a:lstStyle/>
        <a:p>
          <a:endParaRPr lang="en-US"/>
        </a:p>
      </dgm:t>
    </dgm:pt>
    <dgm:pt modelId="{7A75EE48-149B-4827-B6BF-E9B675E3F3E9}" type="sibTrans" cxnId="{B77B9693-47B7-4F33-8E8B-9413A0C2236A}">
      <dgm:prSet/>
      <dgm:spPr/>
      <dgm:t>
        <a:bodyPr/>
        <a:lstStyle/>
        <a:p>
          <a:endParaRPr lang="en-US"/>
        </a:p>
      </dgm:t>
    </dgm:pt>
    <dgm:pt modelId="{4B0C292E-F5F7-4F2E-B4EF-2EB30EDFAA12}" type="pres">
      <dgm:prSet presAssocID="{D45F950D-1294-4D22-8FF4-4225DD947813}" presName="root" presStyleCnt="0">
        <dgm:presLayoutVars>
          <dgm:dir/>
          <dgm:resizeHandles val="exact"/>
        </dgm:presLayoutVars>
      </dgm:prSet>
      <dgm:spPr/>
    </dgm:pt>
    <dgm:pt modelId="{2DF213B3-435F-42AA-8275-BCF0A3F64AE2}" type="pres">
      <dgm:prSet presAssocID="{06F178D6-5E4E-4812-89B5-1AFAFBE84993}" presName="compNode" presStyleCnt="0"/>
      <dgm:spPr/>
    </dgm:pt>
    <dgm:pt modelId="{4E2127E6-022D-4D87-AB6C-D11F7FE413A8}" type="pres">
      <dgm:prSet presAssocID="{06F178D6-5E4E-4812-89B5-1AFAFBE84993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E4CB52F5-E659-4DA8-BC0A-7810EE2A2C2F}" type="pres">
      <dgm:prSet presAssocID="{06F178D6-5E4E-4812-89B5-1AFAFBE8499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onômetro"/>
        </a:ext>
      </dgm:extLst>
    </dgm:pt>
    <dgm:pt modelId="{F36C735B-93D0-4BA6-A0DB-DF6542586D49}" type="pres">
      <dgm:prSet presAssocID="{06F178D6-5E4E-4812-89B5-1AFAFBE84993}" presName="spaceRect" presStyleCnt="0"/>
      <dgm:spPr/>
    </dgm:pt>
    <dgm:pt modelId="{CDF4FEE4-0173-4652-9BF6-228747CAFE06}" type="pres">
      <dgm:prSet presAssocID="{06F178D6-5E4E-4812-89B5-1AFAFBE84993}" presName="textRect" presStyleLbl="revTx" presStyleIdx="0" presStyleCnt="3">
        <dgm:presLayoutVars>
          <dgm:chMax val="1"/>
          <dgm:chPref val="1"/>
        </dgm:presLayoutVars>
      </dgm:prSet>
      <dgm:spPr/>
    </dgm:pt>
    <dgm:pt modelId="{F8A658C7-C362-4577-932A-FB1B04A20952}" type="pres">
      <dgm:prSet presAssocID="{5F83EE5D-C1B5-4AAE-992E-9ADA188F783F}" presName="sibTrans" presStyleCnt="0"/>
      <dgm:spPr/>
    </dgm:pt>
    <dgm:pt modelId="{24EB7722-199A-4A18-8385-669496440EC6}" type="pres">
      <dgm:prSet presAssocID="{535B8EFF-929F-4513-B543-EEC18692F6C5}" presName="compNode" presStyleCnt="0"/>
      <dgm:spPr/>
    </dgm:pt>
    <dgm:pt modelId="{758D5E5B-C928-4B04-8137-27FED1C9AC57}" type="pres">
      <dgm:prSet presAssocID="{535B8EFF-929F-4513-B543-EEC18692F6C5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074FA02-819B-4CA7-A8C8-EAA07A85115F}" type="pres">
      <dgm:prSet presAssocID="{535B8EFF-929F-4513-B543-EEC18692F6C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ing Cards"/>
        </a:ext>
      </dgm:extLst>
    </dgm:pt>
    <dgm:pt modelId="{741A41E5-9BF3-4499-8EDD-5C83E4B8DD20}" type="pres">
      <dgm:prSet presAssocID="{535B8EFF-929F-4513-B543-EEC18692F6C5}" presName="spaceRect" presStyleCnt="0"/>
      <dgm:spPr/>
    </dgm:pt>
    <dgm:pt modelId="{8BC8B294-E81A-4138-BE61-74929451C34A}" type="pres">
      <dgm:prSet presAssocID="{535B8EFF-929F-4513-B543-EEC18692F6C5}" presName="textRect" presStyleLbl="revTx" presStyleIdx="1" presStyleCnt="3">
        <dgm:presLayoutVars>
          <dgm:chMax val="1"/>
          <dgm:chPref val="1"/>
        </dgm:presLayoutVars>
      </dgm:prSet>
      <dgm:spPr/>
    </dgm:pt>
    <dgm:pt modelId="{FAB4A175-B51B-49A6-AD60-AE22B0FD5400}" type="pres">
      <dgm:prSet presAssocID="{06C033D9-F26E-4CCB-AFB2-2553AE672108}" presName="sibTrans" presStyleCnt="0"/>
      <dgm:spPr/>
    </dgm:pt>
    <dgm:pt modelId="{337C40B4-6801-4A09-A457-DBDE9393477E}" type="pres">
      <dgm:prSet presAssocID="{7C33CCEF-9AB1-4ABB-9823-95461E7B2756}" presName="compNode" presStyleCnt="0"/>
      <dgm:spPr/>
    </dgm:pt>
    <dgm:pt modelId="{DF7BD961-CDEA-401D-8FFC-C28BAF92FDCE}" type="pres">
      <dgm:prSet presAssocID="{7C33CCEF-9AB1-4ABB-9823-95461E7B2756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BAA323CB-DD35-401D-8DFE-93A9EDD12593}" type="pres">
      <dgm:prSet presAssocID="{7C33CCEF-9AB1-4ABB-9823-95461E7B275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C5CD77B7-2DF4-45C7-9B54-090A3244C153}" type="pres">
      <dgm:prSet presAssocID="{7C33CCEF-9AB1-4ABB-9823-95461E7B2756}" presName="spaceRect" presStyleCnt="0"/>
      <dgm:spPr/>
    </dgm:pt>
    <dgm:pt modelId="{2A2852F5-1713-467F-BD5F-3E4FCDF3DE47}" type="pres">
      <dgm:prSet presAssocID="{7C33CCEF-9AB1-4ABB-9823-95461E7B275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F957F14-1E7C-43F7-AFEB-D090A21A761F}" type="presOf" srcId="{D45F950D-1294-4D22-8FF4-4225DD947813}" destId="{4B0C292E-F5F7-4F2E-B4EF-2EB30EDFAA12}" srcOrd="0" destOrd="0" presId="urn:microsoft.com/office/officeart/2018/5/layout/IconLeafLabelList"/>
    <dgm:cxn modelId="{3311833D-FBFB-492F-87BA-3732A130A3D0}" type="presOf" srcId="{535B8EFF-929F-4513-B543-EEC18692F6C5}" destId="{8BC8B294-E81A-4138-BE61-74929451C34A}" srcOrd="0" destOrd="0" presId="urn:microsoft.com/office/officeart/2018/5/layout/IconLeafLabelList"/>
    <dgm:cxn modelId="{BFBE5F46-BB5D-4A75-A1B6-4D49AB494A44}" type="presOf" srcId="{7C33CCEF-9AB1-4ABB-9823-95461E7B2756}" destId="{2A2852F5-1713-467F-BD5F-3E4FCDF3DE47}" srcOrd="0" destOrd="0" presId="urn:microsoft.com/office/officeart/2018/5/layout/IconLeafLabelList"/>
    <dgm:cxn modelId="{EEB20151-2F3D-4764-983D-94AE74077671}" type="presOf" srcId="{06F178D6-5E4E-4812-89B5-1AFAFBE84993}" destId="{CDF4FEE4-0173-4652-9BF6-228747CAFE06}" srcOrd="0" destOrd="0" presId="urn:microsoft.com/office/officeart/2018/5/layout/IconLeafLabelList"/>
    <dgm:cxn modelId="{8C887453-3503-4097-9D25-50DC5679A8FE}" srcId="{D45F950D-1294-4D22-8FF4-4225DD947813}" destId="{06F178D6-5E4E-4812-89B5-1AFAFBE84993}" srcOrd="0" destOrd="0" parTransId="{33967A9A-1719-4B9C-866C-D6038FFF38B8}" sibTransId="{5F83EE5D-C1B5-4AAE-992E-9ADA188F783F}"/>
    <dgm:cxn modelId="{1FC5CC77-D2F1-405F-B178-E82F45D201E3}" srcId="{D45F950D-1294-4D22-8FF4-4225DD947813}" destId="{535B8EFF-929F-4513-B543-EEC18692F6C5}" srcOrd="1" destOrd="0" parTransId="{1819A873-2835-4939-B11E-9A36EC05A682}" sibTransId="{06C033D9-F26E-4CCB-AFB2-2553AE672108}"/>
    <dgm:cxn modelId="{B77B9693-47B7-4F33-8E8B-9413A0C2236A}" srcId="{D45F950D-1294-4D22-8FF4-4225DD947813}" destId="{7C33CCEF-9AB1-4ABB-9823-95461E7B2756}" srcOrd="2" destOrd="0" parTransId="{DCCBA6DF-035A-45FB-9697-63E44EEA06B1}" sibTransId="{7A75EE48-149B-4827-B6BF-E9B675E3F3E9}"/>
    <dgm:cxn modelId="{34BDE64E-34F2-47ED-8BE8-773F9089678B}" type="presParOf" srcId="{4B0C292E-F5F7-4F2E-B4EF-2EB30EDFAA12}" destId="{2DF213B3-435F-42AA-8275-BCF0A3F64AE2}" srcOrd="0" destOrd="0" presId="urn:microsoft.com/office/officeart/2018/5/layout/IconLeafLabelList"/>
    <dgm:cxn modelId="{A5C66C67-DF74-49FB-8E51-C494BA673A91}" type="presParOf" srcId="{2DF213B3-435F-42AA-8275-BCF0A3F64AE2}" destId="{4E2127E6-022D-4D87-AB6C-D11F7FE413A8}" srcOrd="0" destOrd="0" presId="urn:microsoft.com/office/officeart/2018/5/layout/IconLeafLabelList"/>
    <dgm:cxn modelId="{8C4B6F15-41B0-4CA0-94D3-6450342FA936}" type="presParOf" srcId="{2DF213B3-435F-42AA-8275-BCF0A3F64AE2}" destId="{E4CB52F5-E659-4DA8-BC0A-7810EE2A2C2F}" srcOrd="1" destOrd="0" presId="urn:microsoft.com/office/officeart/2018/5/layout/IconLeafLabelList"/>
    <dgm:cxn modelId="{9D3733A2-EDAB-4B9B-80FD-7D883C50ED88}" type="presParOf" srcId="{2DF213B3-435F-42AA-8275-BCF0A3F64AE2}" destId="{F36C735B-93D0-4BA6-A0DB-DF6542586D49}" srcOrd="2" destOrd="0" presId="urn:microsoft.com/office/officeart/2018/5/layout/IconLeafLabelList"/>
    <dgm:cxn modelId="{3E23A24F-0E8A-4675-BEF0-C640F7D3BE54}" type="presParOf" srcId="{2DF213B3-435F-42AA-8275-BCF0A3F64AE2}" destId="{CDF4FEE4-0173-4652-9BF6-228747CAFE06}" srcOrd="3" destOrd="0" presId="urn:microsoft.com/office/officeart/2018/5/layout/IconLeafLabelList"/>
    <dgm:cxn modelId="{DC8822D0-A49C-4636-8E3D-87237690B4AC}" type="presParOf" srcId="{4B0C292E-F5F7-4F2E-B4EF-2EB30EDFAA12}" destId="{F8A658C7-C362-4577-932A-FB1B04A20952}" srcOrd="1" destOrd="0" presId="urn:microsoft.com/office/officeart/2018/5/layout/IconLeafLabelList"/>
    <dgm:cxn modelId="{36355A65-F78E-4EBC-9C2A-42ED99DE02A0}" type="presParOf" srcId="{4B0C292E-F5F7-4F2E-B4EF-2EB30EDFAA12}" destId="{24EB7722-199A-4A18-8385-669496440EC6}" srcOrd="2" destOrd="0" presId="urn:microsoft.com/office/officeart/2018/5/layout/IconLeafLabelList"/>
    <dgm:cxn modelId="{C689EACD-A65A-42E5-A0FC-9872DC9C6A7A}" type="presParOf" srcId="{24EB7722-199A-4A18-8385-669496440EC6}" destId="{758D5E5B-C928-4B04-8137-27FED1C9AC57}" srcOrd="0" destOrd="0" presId="urn:microsoft.com/office/officeart/2018/5/layout/IconLeafLabelList"/>
    <dgm:cxn modelId="{62E56556-C41C-4F7E-8EF3-070BF5648F39}" type="presParOf" srcId="{24EB7722-199A-4A18-8385-669496440EC6}" destId="{2074FA02-819B-4CA7-A8C8-EAA07A85115F}" srcOrd="1" destOrd="0" presId="urn:microsoft.com/office/officeart/2018/5/layout/IconLeafLabelList"/>
    <dgm:cxn modelId="{C8810FDD-DB3D-4284-AE84-4AE97A9508F4}" type="presParOf" srcId="{24EB7722-199A-4A18-8385-669496440EC6}" destId="{741A41E5-9BF3-4499-8EDD-5C83E4B8DD20}" srcOrd="2" destOrd="0" presId="urn:microsoft.com/office/officeart/2018/5/layout/IconLeafLabelList"/>
    <dgm:cxn modelId="{87BEEC33-6DD2-4BCF-80DA-1AE82905B940}" type="presParOf" srcId="{24EB7722-199A-4A18-8385-669496440EC6}" destId="{8BC8B294-E81A-4138-BE61-74929451C34A}" srcOrd="3" destOrd="0" presId="urn:microsoft.com/office/officeart/2018/5/layout/IconLeafLabelList"/>
    <dgm:cxn modelId="{A789DD83-9EAF-4DAE-B3B8-6B3FD4E036B7}" type="presParOf" srcId="{4B0C292E-F5F7-4F2E-B4EF-2EB30EDFAA12}" destId="{FAB4A175-B51B-49A6-AD60-AE22B0FD5400}" srcOrd="3" destOrd="0" presId="urn:microsoft.com/office/officeart/2018/5/layout/IconLeafLabelList"/>
    <dgm:cxn modelId="{5526074D-9886-409A-AC1F-D970BE24B1CA}" type="presParOf" srcId="{4B0C292E-F5F7-4F2E-B4EF-2EB30EDFAA12}" destId="{337C40B4-6801-4A09-A457-DBDE9393477E}" srcOrd="4" destOrd="0" presId="urn:microsoft.com/office/officeart/2018/5/layout/IconLeafLabelList"/>
    <dgm:cxn modelId="{0BD36EDF-8507-4F91-93D9-80468BE91199}" type="presParOf" srcId="{337C40B4-6801-4A09-A457-DBDE9393477E}" destId="{DF7BD961-CDEA-401D-8FFC-C28BAF92FDCE}" srcOrd="0" destOrd="0" presId="urn:microsoft.com/office/officeart/2018/5/layout/IconLeafLabelList"/>
    <dgm:cxn modelId="{1F4E13EC-94BC-4E0C-B4E4-D9FCE8B55463}" type="presParOf" srcId="{337C40B4-6801-4A09-A457-DBDE9393477E}" destId="{BAA323CB-DD35-401D-8DFE-93A9EDD12593}" srcOrd="1" destOrd="0" presId="urn:microsoft.com/office/officeart/2018/5/layout/IconLeafLabelList"/>
    <dgm:cxn modelId="{A8B24E74-EBAA-4344-8ABB-F33B62794EBF}" type="presParOf" srcId="{337C40B4-6801-4A09-A457-DBDE9393477E}" destId="{C5CD77B7-2DF4-45C7-9B54-090A3244C153}" srcOrd="2" destOrd="0" presId="urn:microsoft.com/office/officeart/2018/5/layout/IconLeafLabelList"/>
    <dgm:cxn modelId="{09895B6B-F7C0-406D-BB6D-6E03D616B1B8}" type="presParOf" srcId="{337C40B4-6801-4A09-A457-DBDE9393477E}" destId="{2A2852F5-1713-467F-BD5F-3E4FCDF3DE47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C6F7F66-8444-4280-AFA5-33FC5A2E541B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22EAFF83-4482-49E3-848C-52CF589AF8B0}">
      <dgm:prSet/>
      <dgm:spPr/>
      <dgm:t>
        <a:bodyPr/>
        <a:lstStyle/>
        <a:p>
          <a:pPr>
            <a:defRPr cap="all"/>
          </a:pPr>
          <a:r>
            <a:rPr lang="pt-BR"/>
            <a:t>Nome</a:t>
          </a:r>
          <a:endParaRPr lang="en-US"/>
        </a:p>
      </dgm:t>
    </dgm:pt>
    <dgm:pt modelId="{8B20588E-695E-4379-8C91-96AC95388B74}" type="parTrans" cxnId="{0F5D63CE-7A10-4412-97D0-A913DF7E182B}">
      <dgm:prSet/>
      <dgm:spPr/>
      <dgm:t>
        <a:bodyPr/>
        <a:lstStyle/>
        <a:p>
          <a:endParaRPr lang="en-US"/>
        </a:p>
      </dgm:t>
    </dgm:pt>
    <dgm:pt modelId="{20AB3721-CFB2-4011-8A14-48ECB5F5FA62}" type="sibTrans" cxnId="{0F5D63CE-7A10-4412-97D0-A913DF7E182B}">
      <dgm:prSet/>
      <dgm:spPr/>
      <dgm:t>
        <a:bodyPr/>
        <a:lstStyle/>
        <a:p>
          <a:endParaRPr lang="en-US"/>
        </a:p>
      </dgm:t>
    </dgm:pt>
    <dgm:pt modelId="{FF553186-57C4-4727-8F4D-3D74BBCBD5E5}">
      <dgm:prSet/>
      <dgm:spPr/>
      <dgm:t>
        <a:bodyPr/>
        <a:lstStyle/>
        <a:p>
          <a:pPr>
            <a:defRPr cap="all"/>
          </a:pPr>
          <a:r>
            <a:rPr lang="pt-BR"/>
            <a:t>Expectativa </a:t>
          </a:r>
          <a:endParaRPr lang="en-US"/>
        </a:p>
      </dgm:t>
    </dgm:pt>
    <dgm:pt modelId="{5FE3D55A-E42F-4AEC-BEE4-BF8BC0281852}" type="parTrans" cxnId="{ACEF0224-4147-4316-A0F7-2B2E0739AF83}">
      <dgm:prSet/>
      <dgm:spPr/>
      <dgm:t>
        <a:bodyPr/>
        <a:lstStyle/>
        <a:p>
          <a:endParaRPr lang="en-US"/>
        </a:p>
      </dgm:t>
    </dgm:pt>
    <dgm:pt modelId="{B567454E-99C2-422E-B939-F224620C790A}" type="sibTrans" cxnId="{ACEF0224-4147-4316-A0F7-2B2E0739AF83}">
      <dgm:prSet/>
      <dgm:spPr/>
      <dgm:t>
        <a:bodyPr/>
        <a:lstStyle/>
        <a:p>
          <a:endParaRPr lang="en-US"/>
        </a:p>
      </dgm:t>
    </dgm:pt>
    <dgm:pt modelId="{C1E9286A-2CFA-4115-9FBA-A7653C74A4C0}" type="pres">
      <dgm:prSet presAssocID="{7C6F7F66-8444-4280-AFA5-33FC5A2E541B}" presName="root" presStyleCnt="0">
        <dgm:presLayoutVars>
          <dgm:dir/>
          <dgm:resizeHandles val="exact"/>
        </dgm:presLayoutVars>
      </dgm:prSet>
      <dgm:spPr/>
    </dgm:pt>
    <dgm:pt modelId="{DFBDE896-396C-4995-85EF-E131BAD35143}" type="pres">
      <dgm:prSet presAssocID="{22EAFF83-4482-49E3-848C-52CF589AF8B0}" presName="compNode" presStyleCnt="0"/>
      <dgm:spPr/>
    </dgm:pt>
    <dgm:pt modelId="{40E20429-7555-4D2D-B7CA-4E1F2342C765}" type="pres">
      <dgm:prSet presAssocID="{22EAFF83-4482-49E3-848C-52CF589AF8B0}" presName="iconBgRect" presStyleLbl="bgShp" presStyleIdx="0" presStyleCnt="2"/>
      <dgm:spPr/>
    </dgm:pt>
    <dgm:pt modelId="{03EF4A30-1EE4-4640-941C-A4F3057C277F}" type="pres">
      <dgm:prSet presAssocID="{22EAFF83-4482-49E3-848C-52CF589AF8B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30747163-7223-4CB3-872A-88B6C5E65B52}" type="pres">
      <dgm:prSet presAssocID="{22EAFF83-4482-49E3-848C-52CF589AF8B0}" presName="spaceRect" presStyleCnt="0"/>
      <dgm:spPr/>
    </dgm:pt>
    <dgm:pt modelId="{95BA4B81-2432-44A1-A30B-07CFE6F7A6E7}" type="pres">
      <dgm:prSet presAssocID="{22EAFF83-4482-49E3-848C-52CF589AF8B0}" presName="textRect" presStyleLbl="revTx" presStyleIdx="0" presStyleCnt="2">
        <dgm:presLayoutVars>
          <dgm:chMax val="1"/>
          <dgm:chPref val="1"/>
        </dgm:presLayoutVars>
      </dgm:prSet>
      <dgm:spPr/>
    </dgm:pt>
    <dgm:pt modelId="{78B48C99-DDC3-4E69-B3BA-A8DEE5F29980}" type="pres">
      <dgm:prSet presAssocID="{20AB3721-CFB2-4011-8A14-48ECB5F5FA62}" presName="sibTrans" presStyleCnt="0"/>
      <dgm:spPr/>
    </dgm:pt>
    <dgm:pt modelId="{B834D03E-0753-4E88-BEED-C1F1BBEC5671}" type="pres">
      <dgm:prSet presAssocID="{FF553186-57C4-4727-8F4D-3D74BBCBD5E5}" presName="compNode" presStyleCnt="0"/>
      <dgm:spPr/>
    </dgm:pt>
    <dgm:pt modelId="{178F2362-802E-44FB-A2CC-D9B00FAAC9AD}" type="pres">
      <dgm:prSet presAssocID="{FF553186-57C4-4727-8F4D-3D74BBCBD5E5}" presName="iconBgRect" presStyleLbl="bgShp" presStyleIdx="1" presStyleCnt="2"/>
      <dgm:spPr/>
    </dgm:pt>
    <dgm:pt modelId="{A4281A2A-502E-400D-A4BE-5C1A0EDB50F8}" type="pres">
      <dgm:prSet presAssocID="{FF553186-57C4-4727-8F4D-3D74BBCBD5E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ca de seleção"/>
        </a:ext>
      </dgm:extLst>
    </dgm:pt>
    <dgm:pt modelId="{CDC709AF-D7C5-4FBB-A149-3E67ECA698BB}" type="pres">
      <dgm:prSet presAssocID="{FF553186-57C4-4727-8F4D-3D74BBCBD5E5}" presName="spaceRect" presStyleCnt="0"/>
      <dgm:spPr/>
    </dgm:pt>
    <dgm:pt modelId="{A427485F-9C07-4570-83B5-57F297C2B2D7}" type="pres">
      <dgm:prSet presAssocID="{FF553186-57C4-4727-8F4D-3D74BBCBD5E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CEF0224-4147-4316-A0F7-2B2E0739AF83}" srcId="{7C6F7F66-8444-4280-AFA5-33FC5A2E541B}" destId="{FF553186-57C4-4727-8F4D-3D74BBCBD5E5}" srcOrd="1" destOrd="0" parTransId="{5FE3D55A-E42F-4AEC-BEE4-BF8BC0281852}" sibTransId="{B567454E-99C2-422E-B939-F224620C790A}"/>
    <dgm:cxn modelId="{86E49E7E-1B7B-44A9-8252-1CEF977DA734}" type="presOf" srcId="{7C6F7F66-8444-4280-AFA5-33FC5A2E541B}" destId="{C1E9286A-2CFA-4115-9FBA-A7653C74A4C0}" srcOrd="0" destOrd="0" presId="urn:microsoft.com/office/officeart/2018/5/layout/IconCircleLabelList"/>
    <dgm:cxn modelId="{62D0EDAC-5259-4D62-93B4-46B27B222095}" type="presOf" srcId="{FF553186-57C4-4727-8F4D-3D74BBCBD5E5}" destId="{A427485F-9C07-4570-83B5-57F297C2B2D7}" srcOrd="0" destOrd="0" presId="urn:microsoft.com/office/officeart/2018/5/layout/IconCircleLabelList"/>
    <dgm:cxn modelId="{0F5D63CE-7A10-4412-97D0-A913DF7E182B}" srcId="{7C6F7F66-8444-4280-AFA5-33FC5A2E541B}" destId="{22EAFF83-4482-49E3-848C-52CF589AF8B0}" srcOrd="0" destOrd="0" parTransId="{8B20588E-695E-4379-8C91-96AC95388B74}" sibTransId="{20AB3721-CFB2-4011-8A14-48ECB5F5FA62}"/>
    <dgm:cxn modelId="{52E9ABEE-3FA6-40E0-881C-18F78095C606}" type="presOf" srcId="{22EAFF83-4482-49E3-848C-52CF589AF8B0}" destId="{95BA4B81-2432-44A1-A30B-07CFE6F7A6E7}" srcOrd="0" destOrd="0" presId="urn:microsoft.com/office/officeart/2018/5/layout/IconCircleLabelList"/>
    <dgm:cxn modelId="{7328ADEB-78F3-4619-BD46-1B51C9CD1D26}" type="presParOf" srcId="{C1E9286A-2CFA-4115-9FBA-A7653C74A4C0}" destId="{DFBDE896-396C-4995-85EF-E131BAD35143}" srcOrd="0" destOrd="0" presId="urn:microsoft.com/office/officeart/2018/5/layout/IconCircleLabelList"/>
    <dgm:cxn modelId="{0F758AFE-25F8-4C36-890C-A39221C2566E}" type="presParOf" srcId="{DFBDE896-396C-4995-85EF-E131BAD35143}" destId="{40E20429-7555-4D2D-B7CA-4E1F2342C765}" srcOrd="0" destOrd="0" presId="urn:microsoft.com/office/officeart/2018/5/layout/IconCircleLabelList"/>
    <dgm:cxn modelId="{20F71F6E-749E-49F3-9B04-CFAFDB8A3C22}" type="presParOf" srcId="{DFBDE896-396C-4995-85EF-E131BAD35143}" destId="{03EF4A30-1EE4-4640-941C-A4F3057C277F}" srcOrd="1" destOrd="0" presId="urn:microsoft.com/office/officeart/2018/5/layout/IconCircleLabelList"/>
    <dgm:cxn modelId="{F56F95DA-C6DA-469B-9655-FF5FB1E38C74}" type="presParOf" srcId="{DFBDE896-396C-4995-85EF-E131BAD35143}" destId="{30747163-7223-4CB3-872A-88B6C5E65B52}" srcOrd="2" destOrd="0" presId="urn:microsoft.com/office/officeart/2018/5/layout/IconCircleLabelList"/>
    <dgm:cxn modelId="{F42C6517-E98C-4F73-ADC0-B65F276AAD2A}" type="presParOf" srcId="{DFBDE896-396C-4995-85EF-E131BAD35143}" destId="{95BA4B81-2432-44A1-A30B-07CFE6F7A6E7}" srcOrd="3" destOrd="0" presId="urn:microsoft.com/office/officeart/2018/5/layout/IconCircleLabelList"/>
    <dgm:cxn modelId="{2EAEE66F-EDFA-4AD8-9046-79639EA0BC50}" type="presParOf" srcId="{C1E9286A-2CFA-4115-9FBA-A7653C74A4C0}" destId="{78B48C99-DDC3-4E69-B3BA-A8DEE5F29980}" srcOrd="1" destOrd="0" presId="urn:microsoft.com/office/officeart/2018/5/layout/IconCircleLabelList"/>
    <dgm:cxn modelId="{D640EC6C-49B8-42A3-BB99-02E74C24BFC6}" type="presParOf" srcId="{C1E9286A-2CFA-4115-9FBA-A7653C74A4C0}" destId="{B834D03E-0753-4E88-BEED-C1F1BBEC5671}" srcOrd="2" destOrd="0" presId="urn:microsoft.com/office/officeart/2018/5/layout/IconCircleLabelList"/>
    <dgm:cxn modelId="{EFBA3A45-1859-4FDE-84CB-532BEB0A8162}" type="presParOf" srcId="{B834D03E-0753-4E88-BEED-C1F1BBEC5671}" destId="{178F2362-802E-44FB-A2CC-D9B00FAAC9AD}" srcOrd="0" destOrd="0" presId="urn:microsoft.com/office/officeart/2018/5/layout/IconCircleLabelList"/>
    <dgm:cxn modelId="{5803E2D5-2750-42FD-80F0-0995801134A3}" type="presParOf" srcId="{B834D03E-0753-4E88-BEED-C1F1BBEC5671}" destId="{A4281A2A-502E-400D-A4BE-5C1A0EDB50F8}" srcOrd="1" destOrd="0" presId="urn:microsoft.com/office/officeart/2018/5/layout/IconCircleLabelList"/>
    <dgm:cxn modelId="{ACB5EA83-C3A1-444C-AE65-03330C15E087}" type="presParOf" srcId="{B834D03E-0753-4E88-BEED-C1F1BBEC5671}" destId="{CDC709AF-D7C5-4FBB-A149-3E67ECA698BB}" srcOrd="2" destOrd="0" presId="urn:microsoft.com/office/officeart/2018/5/layout/IconCircleLabelList"/>
    <dgm:cxn modelId="{BAD6B7F2-1160-4BED-B81F-107B59C1A0B3}" type="presParOf" srcId="{B834D03E-0753-4E88-BEED-C1F1BBEC5671}" destId="{A427485F-9C07-4570-83B5-57F297C2B2D7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E539D27-FCB9-416A-A354-A7065E95097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98BF36F-3BC2-49EF-9D4D-4BDAAEEF8002}">
      <dgm:prSet/>
      <dgm:spPr/>
      <dgm:t>
        <a:bodyPr/>
        <a:lstStyle/>
        <a:p>
          <a:r>
            <a:rPr lang="pt-BR"/>
            <a:t>Realidades</a:t>
          </a:r>
          <a:endParaRPr lang="en-US"/>
        </a:p>
      </dgm:t>
    </dgm:pt>
    <dgm:pt modelId="{FF8A3203-FA82-4CDC-8067-27E451547F18}" type="parTrans" cxnId="{E44E37F2-BFEF-4FD2-8041-1918256E2BEB}">
      <dgm:prSet/>
      <dgm:spPr/>
      <dgm:t>
        <a:bodyPr/>
        <a:lstStyle/>
        <a:p>
          <a:endParaRPr lang="en-US"/>
        </a:p>
      </dgm:t>
    </dgm:pt>
    <dgm:pt modelId="{1F15D3E3-002E-407D-97FC-4B9B410BEBF9}" type="sibTrans" cxnId="{E44E37F2-BFEF-4FD2-8041-1918256E2BEB}">
      <dgm:prSet/>
      <dgm:spPr/>
      <dgm:t>
        <a:bodyPr/>
        <a:lstStyle/>
        <a:p>
          <a:endParaRPr lang="en-US"/>
        </a:p>
      </dgm:t>
    </dgm:pt>
    <dgm:pt modelId="{30BF6B47-F9A1-4106-BB87-406490177589}">
      <dgm:prSet/>
      <dgm:spPr/>
      <dgm:t>
        <a:bodyPr/>
        <a:lstStyle/>
        <a:p>
          <a:r>
            <a:rPr lang="pt-BR"/>
            <a:t>Paradigma consciencial</a:t>
          </a:r>
          <a:endParaRPr lang="en-US"/>
        </a:p>
      </dgm:t>
    </dgm:pt>
    <dgm:pt modelId="{A99E2E71-779C-4E7C-AA6B-7C37C17F3610}" type="parTrans" cxnId="{7A9FE1C4-1843-47AC-ABB4-93BE65BF0914}">
      <dgm:prSet/>
      <dgm:spPr/>
      <dgm:t>
        <a:bodyPr/>
        <a:lstStyle/>
        <a:p>
          <a:endParaRPr lang="en-US"/>
        </a:p>
      </dgm:t>
    </dgm:pt>
    <dgm:pt modelId="{A38F3A4A-11F0-4B9C-A12C-468BF0C53D17}" type="sibTrans" cxnId="{7A9FE1C4-1843-47AC-ABB4-93BE65BF0914}">
      <dgm:prSet/>
      <dgm:spPr/>
      <dgm:t>
        <a:bodyPr/>
        <a:lstStyle/>
        <a:p>
          <a:endParaRPr lang="en-US"/>
        </a:p>
      </dgm:t>
    </dgm:pt>
    <dgm:pt modelId="{6D4117D4-801E-4022-8908-BF5F66C91FF7}">
      <dgm:prSet/>
      <dgm:spPr/>
      <dgm:t>
        <a:bodyPr/>
        <a:lstStyle/>
        <a:p>
          <a:r>
            <a:rPr lang="pt-BR"/>
            <a:t>Multidimensionalidade</a:t>
          </a:r>
          <a:endParaRPr lang="en-US"/>
        </a:p>
      </dgm:t>
    </dgm:pt>
    <dgm:pt modelId="{F0D57401-FF87-46CC-96FC-0FEB46A37F39}" type="parTrans" cxnId="{4B2F3108-4CC3-463B-816F-DCE573DEA6B5}">
      <dgm:prSet/>
      <dgm:spPr/>
      <dgm:t>
        <a:bodyPr/>
        <a:lstStyle/>
        <a:p>
          <a:endParaRPr lang="en-US"/>
        </a:p>
      </dgm:t>
    </dgm:pt>
    <dgm:pt modelId="{BBE7C8CF-C04F-4454-A559-C16A971E0CC2}" type="sibTrans" cxnId="{4B2F3108-4CC3-463B-816F-DCE573DEA6B5}">
      <dgm:prSet/>
      <dgm:spPr/>
      <dgm:t>
        <a:bodyPr/>
        <a:lstStyle/>
        <a:p>
          <a:endParaRPr lang="en-US"/>
        </a:p>
      </dgm:t>
    </dgm:pt>
    <dgm:pt modelId="{C69B7142-474A-455C-B576-D827F5D37D41}">
      <dgm:prSet/>
      <dgm:spPr/>
      <dgm:t>
        <a:bodyPr/>
        <a:lstStyle/>
        <a:p>
          <a:r>
            <a:rPr lang="pt-BR"/>
            <a:t>Serialidade</a:t>
          </a:r>
          <a:endParaRPr lang="en-US"/>
        </a:p>
      </dgm:t>
    </dgm:pt>
    <dgm:pt modelId="{ADE037C8-A66A-47CE-BF7B-6E1DE4F76BF2}" type="parTrans" cxnId="{D30D7031-66E4-423D-96D8-EA671BF05A97}">
      <dgm:prSet/>
      <dgm:spPr/>
      <dgm:t>
        <a:bodyPr/>
        <a:lstStyle/>
        <a:p>
          <a:endParaRPr lang="en-US"/>
        </a:p>
      </dgm:t>
    </dgm:pt>
    <dgm:pt modelId="{5D23AB3C-72E0-49B9-83B8-5FC782F9B6A3}" type="sibTrans" cxnId="{D30D7031-66E4-423D-96D8-EA671BF05A97}">
      <dgm:prSet/>
      <dgm:spPr/>
      <dgm:t>
        <a:bodyPr/>
        <a:lstStyle/>
        <a:p>
          <a:endParaRPr lang="en-US"/>
        </a:p>
      </dgm:t>
    </dgm:pt>
    <dgm:pt modelId="{55181A11-6885-430C-85AC-C9CE527B2973}">
      <dgm:prSet/>
      <dgm:spPr/>
      <dgm:t>
        <a:bodyPr/>
        <a:lstStyle/>
        <a:p>
          <a:r>
            <a:rPr lang="pt-BR"/>
            <a:t>Cosmoética</a:t>
          </a:r>
          <a:endParaRPr lang="en-US"/>
        </a:p>
      </dgm:t>
    </dgm:pt>
    <dgm:pt modelId="{1C48703E-0863-49F6-A1A5-9E11CFA82A7E}" type="parTrans" cxnId="{B48B6ED8-868C-4C30-8551-BE0BB0344297}">
      <dgm:prSet/>
      <dgm:spPr/>
      <dgm:t>
        <a:bodyPr/>
        <a:lstStyle/>
        <a:p>
          <a:endParaRPr lang="en-US"/>
        </a:p>
      </dgm:t>
    </dgm:pt>
    <dgm:pt modelId="{7A346AD9-9446-43E1-8A0C-5BD2EC97E416}" type="sibTrans" cxnId="{B48B6ED8-868C-4C30-8551-BE0BB0344297}">
      <dgm:prSet/>
      <dgm:spPr/>
      <dgm:t>
        <a:bodyPr/>
        <a:lstStyle/>
        <a:p>
          <a:endParaRPr lang="en-US"/>
        </a:p>
      </dgm:t>
    </dgm:pt>
    <dgm:pt modelId="{17D8F7E2-CE9D-4219-B32A-35AF60E076F9}">
      <dgm:prSet/>
      <dgm:spPr/>
      <dgm:t>
        <a:bodyPr/>
        <a:lstStyle/>
        <a:p>
          <a:r>
            <a:rPr lang="pt-BR"/>
            <a:t>Holossoma</a:t>
          </a:r>
          <a:endParaRPr lang="en-US"/>
        </a:p>
      </dgm:t>
    </dgm:pt>
    <dgm:pt modelId="{F9E753A1-C03D-4587-BF17-4AFED92B8769}" type="parTrans" cxnId="{935F3A1D-B1BE-4F92-83C6-23CF2E669C35}">
      <dgm:prSet/>
      <dgm:spPr/>
      <dgm:t>
        <a:bodyPr/>
        <a:lstStyle/>
        <a:p>
          <a:endParaRPr lang="en-US"/>
        </a:p>
      </dgm:t>
    </dgm:pt>
    <dgm:pt modelId="{EAAA2A71-036A-4877-94D9-BD0BD7859219}" type="sibTrans" cxnId="{935F3A1D-B1BE-4F92-83C6-23CF2E669C35}">
      <dgm:prSet/>
      <dgm:spPr/>
      <dgm:t>
        <a:bodyPr/>
        <a:lstStyle/>
        <a:p>
          <a:endParaRPr lang="en-US"/>
        </a:p>
      </dgm:t>
    </dgm:pt>
    <dgm:pt modelId="{C9132A2B-DBEE-45E6-81C3-5D7C9270C32E}">
      <dgm:prSet/>
      <dgm:spPr/>
      <dgm:t>
        <a:bodyPr/>
        <a:lstStyle/>
        <a:p>
          <a:r>
            <a:rPr lang="pt-BR"/>
            <a:t>Bioenergias</a:t>
          </a:r>
          <a:endParaRPr lang="en-US"/>
        </a:p>
      </dgm:t>
    </dgm:pt>
    <dgm:pt modelId="{C54CD0C8-16C5-4C8A-B1EE-67AA65927D6C}" type="parTrans" cxnId="{3F677DD1-DA6D-471D-8DF0-1D46521FB9B3}">
      <dgm:prSet/>
      <dgm:spPr/>
      <dgm:t>
        <a:bodyPr/>
        <a:lstStyle/>
        <a:p>
          <a:endParaRPr lang="en-US"/>
        </a:p>
      </dgm:t>
    </dgm:pt>
    <dgm:pt modelId="{4425B25A-83F7-4F18-9E4B-A428700A8F97}" type="sibTrans" cxnId="{3F677DD1-DA6D-471D-8DF0-1D46521FB9B3}">
      <dgm:prSet/>
      <dgm:spPr/>
      <dgm:t>
        <a:bodyPr/>
        <a:lstStyle/>
        <a:p>
          <a:endParaRPr lang="en-US"/>
        </a:p>
      </dgm:t>
    </dgm:pt>
    <dgm:pt modelId="{A4BBEDB4-6B7A-41F0-BB5B-461FA03E7F67}">
      <dgm:prSet/>
      <dgm:spPr/>
      <dgm:t>
        <a:bodyPr/>
        <a:lstStyle/>
        <a:p>
          <a:r>
            <a:rPr lang="pt-BR"/>
            <a:t>Universalismo</a:t>
          </a:r>
          <a:endParaRPr lang="en-US"/>
        </a:p>
      </dgm:t>
    </dgm:pt>
    <dgm:pt modelId="{D48A75CF-15E5-409A-B1D1-3E96654E1E51}" type="parTrans" cxnId="{EDBEAF0B-3E2A-4A5C-B4AB-602CB663838F}">
      <dgm:prSet/>
      <dgm:spPr/>
      <dgm:t>
        <a:bodyPr/>
        <a:lstStyle/>
        <a:p>
          <a:endParaRPr lang="en-US"/>
        </a:p>
      </dgm:t>
    </dgm:pt>
    <dgm:pt modelId="{A5FE2413-C668-4059-BFE3-0708FEC4EC89}" type="sibTrans" cxnId="{EDBEAF0B-3E2A-4A5C-B4AB-602CB663838F}">
      <dgm:prSet/>
      <dgm:spPr/>
      <dgm:t>
        <a:bodyPr/>
        <a:lstStyle/>
        <a:p>
          <a:endParaRPr lang="en-US"/>
        </a:p>
      </dgm:t>
    </dgm:pt>
    <dgm:pt modelId="{2E6666C8-4496-44E1-AB97-CD170CBE645D}">
      <dgm:prSet/>
      <dgm:spPr/>
      <dgm:t>
        <a:bodyPr/>
        <a:lstStyle/>
        <a:p>
          <a:r>
            <a:rPr lang="pt-BR"/>
            <a:t>Autopesquisa</a:t>
          </a:r>
          <a:endParaRPr lang="en-US"/>
        </a:p>
      </dgm:t>
    </dgm:pt>
    <dgm:pt modelId="{848A1C2D-9B11-4232-86F4-81DDDA92107D}" type="parTrans" cxnId="{C5257638-7E71-46D6-9D0C-B547811B8732}">
      <dgm:prSet/>
      <dgm:spPr/>
      <dgm:t>
        <a:bodyPr/>
        <a:lstStyle/>
        <a:p>
          <a:endParaRPr lang="en-US"/>
        </a:p>
      </dgm:t>
    </dgm:pt>
    <dgm:pt modelId="{D8A47536-AB8E-4690-9A33-5BDAD8A44077}" type="sibTrans" cxnId="{C5257638-7E71-46D6-9D0C-B547811B8732}">
      <dgm:prSet/>
      <dgm:spPr/>
      <dgm:t>
        <a:bodyPr/>
        <a:lstStyle/>
        <a:p>
          <a:endParaRPr lang="en-US"/>
        </a:p>
      </dgm:t>
    </dgm:pt>
    <dgm:pt modelId="{DC2DEA85-B932-4405-8216-9775E209089B}" type="pres">
      <dgm:prSet presAssocID="{3E539D27-FCB9-416A-A354-A7065E95097C}" presName="linear" presStyleCnt="0">
        <dgm:presLayoutVars>
          <dgm:animLvl val="lvl"/>
          <dgm:resizeHandles val="exact"/>
        </dgm:presLayoutVars>
      </dgm:prSet>
      <dgm:spPr/>
    </dgm:pt>
    <dgm:pt modelId="{10C4E278-F6C0-42C6-8B9E-03D690937C87}" type="pres">
      <dgm:prSet presAssocID="{D98BF36F-3BC2-49EF-9D4D-4BDAAEEF800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DE429DD-4120-408C-A96F-9B84F298CC86}" type="pres">
      <dgm:prSet presAssocID="{1F15D3E3-002E-407D-97FC-4B9B410BEBF9}" presName="spacer" presStyleCnt="0"/>
      <dgm:spPr/>
    </dgm:pt>
    <dgm:pt modelId="{B44068F8-CD6F-4A7E-B0C9-88DE2AA0373B}" type="pres">
      <dgm:prSet presAssocID="{30BF6B47-F9A1-4106-BB87-406490177589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809FA45-60CF-4DED-8D5C-172BF724E7C1}" type="pres">
      <dgm:prSet presAssocID="{30BF6B47-F9A1-4106-BB87-406490177589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4B2F3108-4CC3-463B-816F-DCE573DEA6B5}" srcId="{30BF6B47-F9A1-4106-BB87-406490177589}" destId="{6D4117D4-801E-4022-8908-BF5F66C91FF7}" srcOrd="0" destOrd="0" parTransId="{F0D57401-FF87-46CC-96FC-0FEB46A37F39}" sibTransId="{BBE7C8CF-C04F-4454-A559-C16A971E0CC2}"/>
    <dgm:cxn modelId="{BFFB180A-4C93-46B6-B40D-549F35101264}" type="presOf" srcId="{C69B7142-474A-455C-B576-D827F5D37D41}" destId="{C809FA45-60CF-4DED-8D5C-172BF724E7C1}" srcOrd="0" destOrd="1" presId="urn:microsoft.com/office/officeart/2005/8/layout/vList2"/>
    <dgm:cxn modelId="{EDBEAF0B-3E2A-4A5C-B4AB-602CB663838F}" srcId="{30BF6B47-F9A1-4106-BB87-406490177589}" destId="{A4BBEDB4-6B7A-41F0-BB5B-461FA03E7F67}" srcOrd="5" destOrd="0" parTransId="{D48A75CF-15E5-409A-B1D1-3E96654E1E51}" sibTransId="{A5FE2413-C668-4059-BFE3-0708FEC4EC89}"/>
    <dgm:cxn modelId="{975ACF17-146F-4537-973F-C5D151EC90C1}" type="presOf" srcId="{3E539D27-FCB9-416A-A354-A7065E95097C}" destId="{DC2DEA85-B932-4405-8216-9775E209089B}" srcOrd="0" destOrd="0" presId="urn:microsoft.com/office/officeart/2005/8/layout/vList2"/>
    <dgm:cxn modelId="{69903B1A-C99D-42EB-B530-DC03DAAC04A9}" type="presOf" srcId="{2E6666C8-4496-44E1-AB97-CD170CBE645D}" destId="{C809FA45-60CF-4DED-8D5C-172BF724E7C1}" srcOrd="0" destOrd="6" presId="urn:microsoft.com/office/officeart/2005/8/layout/vList2"/>
    <dgm:cxn modelId="{935F3A1D-B1BE-4F92-83C6-23CF2E669C35}" srcId="{30BF6B47-F9A1-4106-BB87-406490177589}" destId="{17D8F7E2-CE9D-4219-B32A-35AF60E076F9}" srcOrd="3" destOrd="0" parTransId="{F9E753A1-C03D-4587-BF17-4AFED92B8769}" sibTransId="{EAAA2A71-036A-4877-94D9-BD0BD7859219}"/>
    <dgm:cxn modelId="{13E2A822-3B06-4185-9314-61A53E7CF0D9}" type="presOf" srcId="{30BF6B47-F9A1-4106-BB87-406490177589}" destId="{B44068F8-CD6F-4A7E-B0C9-88DE2AA0373B}" srcOrd="0" destOrd="0" presId="urn:microsoft.com/office/officeart/2005/8/layout/vList2"/>
    <dgm:cxn modelId="{3F9B5F2A-6724-4592-A878-AC80B2FC9F9F}" type="presOf" srcId="{55181A11-6885-430C-85AC-C9CE527B2973}" destId="{C809FA45-60CF-4DED-8D5C-172BF724E7C1}" srcOrd="0" destOrd="2" presId="urn:microsoft.com/office/officeart/2005/8/layout/vList2"/>
    <dgm:cxn modelId="{D30D7031-66E4-423D-96D8-EA671BF05A97}" srcId="{30BF6B47-F9A1-4106-BB87-406490177589}" destId="{C69B7142-474A-455C-B576-D827F5D37D41}" srcOrd="1" destOrd="0" parTransId="{ADE037C8-A66A-47CE-BF7B-6E1DE4F76BF2}" sibTransId="{5D23AB3C-72E0-49B9-83B8-5FC782F9B6A3}"/>
    <dgm:cxn modelId="{C5257638-7E71-46D6-9D0C-B547811B8732}" srcId="{30BF6B47-F9A1-4106-BB87-406490177589}" destId="{2E6666C8-4496-44E1-AB97-CD170CBE645D}" srcOrd="6" destOrd="0" parTransId="{848A1C2D-9B11-4232-86F4-81DDDA92107D}" sibTransId="{D8A47536-AB8E-4690-9A33-5BDAD8A44077}"/>
    <dgm:cxn modelId="{CEC4763B-6E98-4D28-A70E-D98FA2182EE9}" type="presOf" srcId="{6D4117D4-801E-4022-8908-BF5F66C91FF7}" destId="{C809FA45-60CF-4DED-8D5C-172BF724E7C1}" srcOrd="0" destOrd="0" presId="urn:microsoft.com/office/officeart/2005/8/layout/vList2"/>
    <dgm:cxn modelId="{2FE7BD59-F2E6-43CB-BEAA-783D77CE3502}" type="presOf" srcId="{C9132A2B-DBEE-45E6-81C3-5D7C9270C32E}" destId="{C809FA45-60CF-4DED-8D5C-172BF724E7C1}" srcOrd="0" destOrd="4" presId="urn:microsoft.com/office/officeart/2005/8/layout/vList2"/>
    <dgm:cxn modelId="{A55D977B-FBAD-462F-AA99-FCE2D9F2B21D}" type="presOf" srcId="{17D8F7E2-CE9D-4219-B32A-35AF60E076F9}" destId="{C809FA45-60CF-4DED-8D5C-172BF724E7C1}" srcOrd="0" destOrd="3" presId="urn:microsoft.com/office/officeart/2005/8/layout/vList2"/>
    <dgm:cxn modelId="{7A9FE1C4-1843-47AC-ABB4-93BE65BF0914}" srcId="{3E539D27-FCB9-416A-A354-A7065E95097C}" destId="{30BF6B47-F9A1-4106-BB87-406490177589}" srcOrd="1" destOrd="0" parTransId="{A99E2E71-779C-4E7C-AA6B-7C37C17F3610}" sibTransId="{A38F3A4A-11F0-4B9C-A12C-468BF0C53D17}"/>
    <dgm:cxn modelId="{3F677DD1-DA6D-471D-8DF0-1D46521FB9B3}" srcId="{30BF6B47-F9A1-4106-BB87-406490177589}" destId="{C9132A2B-DBEE-45E6-81C3-5D7C9270C32E}" srcOrd="4" destOrd="0" parTransId="{C54CD0C8-16C5-4C8A-B1EE-67AA65927D6C}" sibTransId="{4425B25A-83F7-4F18-9E4B-A428700A8F97}"/>
    <dgm:cxn modelId="{B48B6ED8-868C-4C30-8551-BE0BB0344297}" srcId="{30BF6B47-F9A1-4106-BB87-406490177589}" destId="{55181A11-6885-430C-85AC-C9CE527B2973}" srcOrd="2" destOrd="0" parTransId="{1C48703E-0863-49F6-A1A5-9E11CFA82A7E}" sibTransId="{7A346AD9-9446-43E1-8A0C-5BD2EC97E416}"/>
    <dgm:cxn modelId="{B20151E8-6CD2-42D1-8F4F-6808A3B7898C}" type="presOf" srcId="{D98BF36F-3BC2-49EF-9D4D-4BDAAEEF8002}" destId="{10C4E278-F6C0-42C6-8B9E-03D690937C87}" srcOrd="0" destOrd="0" presId="urn:microsoft.com/office/officeart/2005/8/layout/vList2"/>
    <dgm:cxn modelId="{E44E37F2-BFEF-4FD2-8041-1918256E2BEB}" srcId="{3E539D27-FCB9-416A-A354-A7065E95097C}" destId="{D98BF36F-3BC2-49EF-9D4D-4BDAAEEF8002}" srcOrd="0" destOrd="0" parTransId="{FF8A3203-FA82-4CDC-8067-27E451547F18}" sibTransId="{1F15D3E3-002E-407D-97FC-4B9B410BEBF9}"/>
    <dgm:cxn modelId="{531C85FE-463A-4896-97E3-DA85E230092F}" type="presOf" srcId="{A4BBEDB4-6B7A-41F0-BB5B-461FA03E7F67}" destId="{C809FA45-60CF-4DED-8D5C-172BF724E7C1}" srcOrd="0" destOrd="5" presId="urn:microsoft.com/office/officeart/2005/8/layout/vList2"/>
    <dgm:cxn modelId="{4FC42DF1-1DF1-4100-915B-1B49D911DA54}" type="presParOf" srcId="{DC2DEA85-B932-4405-8216-9775E209089B}" destId="{10C4E278-F6C0-42C6-8B9E-03D690937C87}" srcOrd="0" destOrd="0" presId="urn:microsoft.com/office/officeart/2005/8/layout/vList2"/>
    <dgm:cxn modelId="{4EC2CB11-A944-4C56-B593-5027B727359E}" type="presParOf" srcId="{DC2DEA85-B932-4405-8216-9775E209089B}" destId="{3DE429DD-4120-408C-A96F-9B84F298CC86}" srcOrd="1" destOrd="0" presId="urn:microsoft.com/office/officeart/2005/8/layout/vList2"/>
    <dgm:cxn modelId="{6B79C7CC-6017-42DF-93DC-99942339CAE4}" type="presParOf" srcId="{DC2DEA85-B932-4405-8216-9775E209089B}" destId="{B44068F8-CD6F-4A7E-B0C9-88DE2AA0373B}" srcOrd="2" destOrd="0" presId="urn:microsoft.com/office/officeart/2005/8/layout/vList2"/>
    <dgm:cxn modelId="{C8457427-8F10-4D3D-A5B2-4EDD1CC4F07B}" type="presParOf" srcId="{DC2DEA85-B932-4405-8216-9775E209089B}" destId="{C809FA45-60CF-4DED-8D5C-172BF724E7C1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094DF2C-48CA-4A73-B7C2-8CE06FEE647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FF85E861-EF1B-4E4C-AD30-1E770F8DDB01}">
      <dgm:prSet/>
      <dgm:spPr/>
      <dgm:t>
        <a:bodyPr/>
        <a:lstStyle/>
        <a:p>
          <a:pPr>
            <a:defRPr cap="all"/>
          </a:pPr>
          <a:r>
            <a:rPr lang="pt-BR"/>
            <a:t>Lamark, Darwin</a:t>
          </a:r>
          <a:endParaRPr lang="en-US"/>
        </a:p>
      </dgm:t>
    </dgm:pt>
    <dgm:pt modelId="{A080D0EF-7150-437B-BEAB-6CF89B928D05}" type="parTrans" cxnId="{C61BB0EE-7B55-4ACA-A213-54B039132E2B}">
      <dgm:prSet/>
      <dgm:spPr/>
      <dgm:t>
        <a:bodyPr/>
        <a:lstStyle/>
        <a:p>
          <a:endParaRPr lang="en-US"/>
        </a:p>
      </dgm:t>
    </dgm:pt>
    <dgm:pt modelId="{675C9A04-4CBA-43C3-9002-33DDC75263AB}" type="sibTrans" cxnId="{C61BB0EE-7B55-4ACA-A213-54B039132E2B}">
      <dgm:prSet/>
      <dgm:spPr/>
      <dgm:t>
        <a:bodyPr/>
        <a:lstStyle/>
        <a:p>
          <a:endParaRPr lang="en-US"/>
        </a:p>
      </dgm:t>
    </dgm:pt>
    <dgm:pt modelId="{737A321A-A78B-4B7C-A3DE-630034D9C8B1}">
      <dgm:prSet/>
      <dgm:spPr/>
      <dgm:t>
        <a:bodyPr/>
        <a:lstStyle/>
        <a:p>
          <a:pPr>
            <a:defRPr cap="all"/>
          </a:pPr>
          <a:r>
            <a:rPr lang="pt-BR"/>
            <a:t>Paradigma consciencial: escala evolutiva</a:t>
          </a:r>
          <a:endParaRPr lang="en-US"/>
        </a:p>
      </dgm:t>
    </dgm:pt>
    <dgm:pt modelId="{FA27C762-AB4E-48D8-B872-7E821D594378}" type="parTrans" cxnId="{21FE7764-95BF-4F81-BC6C-C05FF3E3FA0A}">
      <dgm:prSet/>
      <dgm:spPr/>
      <dgm:t>
        <a:bodyPr/>
        <a:lstStyle/>
        <a:p>
          <a:endParaRPr lang="en-US"/>
        </a:p>
      </dgm:t>
    </dgm:pt>
    <dgm:pt modelId="{9CBDDAAA-EF3D-4A0F-8486-8F84992674AB}" type="sibTrans" cxnId="{21FE7764-95BF-4F81-BC6C-C05FF3E3FA0A}">
      <dgm:prSet/>
      <dgm:spPr/>
      <dgm:t>
        <a:bodyPr/>
        <a:lstStyle/>
        <a:p>
          <a:endParaRPr lang="en-US"/>
        </a:p>
      </dgm:t>
    </dgm:pt>
    <dgm:pt modelId="{973CAB33-8F1C-48E8-88DA-80098C120BC0}" type="pres">
      <dgm:prSet presAssocID="{3094DF2C-48CA-4A73-B7C2-8CE06FEE6475}" presName="root" presStyleCnt="0">
        <dgm:presLayoutVars>
          <dgm:dir/>
          <dgm:resizeHandles val="exact"/>
        </dgm:presLayoutVars>
      </dgm:prSet>
      <dgm:spPr/>
    </dgm:pt>
    <dgm:pt modelId="{34D84F58-2B62-42B8-A63B-41D9F6244688}" type="pres">
      <dgm:prSet presAssocID="{FF85E861-EF1B-4E4C-AD30-1E770F8DDB01}" presName="compNode" presStyleCnt="0"/>
      <dgm:spPr/>
    </dgm:pt>
    <dgm:pt modelId="{7FBB4AE9-4A66-4831-902E-BCE7BBB06B97}" type="pres">
      <dgm:prSet presAssocID="{FF85E861-EF1B-4E4C-AD30-1E770F8DDB01}" presName="iconBgRect" presStyleLbl="bgShp" presStyleIdx="0" presStyleCnt="2"/>
      <dgm:spPr/>
    </dgm:pt>
    <dgm:pt modelId="{45F0DE3D-9665-4C89-84AB-8ADBD08BB16E}" type="pres">
      <dgm:prSet presAssocID="{FF85E861-EF1B-4E4C-AD30-1E770F8DDB0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ontossauro"/>
        </a:ext>
      </dgm:extLst>
    </dgm:pt>
    <dgm:pt modelId="{27960B0E-FE68-4C7B-AB6D-650BA57781B9}" type="pres">
      <dgm:prSet presAssocID="{FF85E861-EF1B-4E4C-AD30-1E770F8DDB01}" presName="spaceRect" presStyleCnt="0"/>
      <dgm:spPr/>
    </dgm:pt>
    <dgm:pt modelId="{A4AA443A-7661-4E57-85CA-CB4EA98A0795}" type="pres">
      <dgm:prSet presAssocID="{FF85E861-EF1B-4E4C-AD30-1E770F8DDB01}" presName="textRect" presStyleLbl="revTx" presStyleIdx="0" presStyleCnt="2">
        <dgm:presLayoutVars>
          <dgm:chMax val="1"/>
          <dgm:chPref val="1"/>
        </dgm:presLayoutVars>
      </dgm:prSet>
      <dgm:spPr/>
    </dgm:pt>
    <dgm:pt modelId="{5745C2AB-51D4-4CDB-A567-89A277C1A9ED}" type="pres">
      <dgm:prSet presAssocID="{675C9A04-4CBA-43C3-9002-33DDC75263AB}" presName="sibTrans" presStyleCnt="0"/>
      <dgm:spPr/>
    </dgm:pt>
    <dgm:pt modelId="{33D66BF9-EB67-426E-A26E-7C5EF53A3D63}" type="pres">
      <dgm:prSet presAssocID="{737A321A-A78B-4B7C-A3DE-630034D9C8B1}" presName="compNode" presStyleCnt="0"/>
      <dgm:spPr/>
    </dgm:pt>
    <dgm:pt modelId="{61856D0D-BAB9-4302-9AEA-EE4E4A887951}" type="pres">
      <dgm:prSet presAssocID="{737A321A-A78B-4B7C-A3DE-630034D9C8B1}" presName="iconBgRect" presStyleLbl="bgShp" presStyleIdx="1" presStyleCnt="2"/>
      <dgm:spPr/>
    </dgm:pt>
    <dgm:pt modelId="{CF55144F-A73C-4DC7-B172-418A1948DDD7}" type="pres">
      <dgm:prSet presAssocID="{737A321A-A78B-4B7C-A3DE-630034D9C8B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petir"/>
        </a:ext>
      </dgm:extLst>
    </dgm:pt>
    <dgm:pt modelId="{61C1C367-1E46-4377-83A7-4B85C7D9778D}" type="pres">
      <dgm:prSet presAssocID="{737A321A-A78B-4B7C-A3DE-630034D9C8B1}" presName="spaceRect" presStyleCnt="0"/>
      <dgm:spPr/>
    </dgm:pt>
    <dgm:pt modelId="{DCEE8FD6-4E8D-4B90-85DF-36ABCCAE991C}" type="pres">
      <dgm:prSet presAssocID="{737A321A-A78B-4B7C-A3DE-630034D9C8B1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ADED041-48E2-4F25-875C-102A6D7738F0}" type="presOf" srcId="{737A321A-A78B-4B7C-A3DE-630034D9C8B1}" destId="{DCEE8FD6-4E8D-4B90-85DF-36ABCCAE991C}" srcOrd="0" destOrd="0" presId="urn:microsoft.com/office/officeart/2018/5/layout/IconCircleLabelList"/>
    <dgm:cxn modelId="{21FE7764-95BF-4F81-BC6C-C05FF3E3FA0A}" srcId="{3094DF2C-48CA-4A73-B7C2-8CE06FEE6475}" destId="{737A321A-A78B-4B7C-A3DE-630034D9C8B1}" srcOrd="1" destOrd="0" parTransId="{FA27C762-AB4E-48D8-B872-7E821D594378}" sibTransId="{9CBDDAAA-EF3D-4A0F-8486-8F84992674AB}"/>
    <dgm:cxn modelId="{3444F27F-29CC-4CA6-AB3E-76AD1F560E91}" type="presOf" srcId="{3094DF2C-48CA-4A73-B7C2-8CE06FEE6475}" destId="{973CAB33-8F1C-48E8-88DA-80098C120BC0}" srcOrd="0" destOrd="0" presId="urn:microsoft.com/office/officeart/2018/5/layout/IconCircleLabelList"/>
    <dgm:cxn modelId="{C61BB0EE-7B55-4ACA-A213-54B039132E2B}" srcId="{3094DF2C-48CA-4A73-B7C2-8CE06FEE6475}" destId="{FF85E861-EF1B-4E4C-AD30-1E770F8DDB01}" srcOrd="0" destOrd="0" parTransId="{A080D0EF-7150-437B-BEAB-6CF89B928D05}" sibTransId="{675C9A04-4CBA-43C3-9002-33DDC75263AB}"/>
    <dgm:cxn modelId="{FAC093EF-4DBB-4A06-9126-EE5B020607A3}" type="presOf" srcId="{FF85E861-EF1B-4E4C-AD30-1E770F8DDB01}" destId="{A4AA443A-7661-4E57-85CA-CB4EA98A0795}" srcOrd="0" destOrd="0" presId="urn:microsoft.com/office/officeart/2018/5/layout/IconCircleLabelList"/>
    <dgm:cxn modelId="{419C8671-9065-4A0D-97FA-81E665FF43E2}" type="presParOf" srcId="{973CAB33-8F1C-48E8-88DA-80098C120BC0}" destId="{34D84F58-2B62-42B8-A63B-41D9F6244688}" srcOrd="0" destOrd="0" presId="urn:microsoft.com/office/officeart/2018/5/layout/IconCircleLabelList"/>
    <dgm:cxn modelId="{8FDE4C74-F045-45DA-8400-81B560D3E567}" type="presParOf" srcId="{34D84F58-2B62-42B8-A63B-41D9F6244688}" destId="{7FBB4AE9-4A66-4831-902E-BCE7BBB06B97}" srcOrd="0" destOrd="0" presId="urn:microsoft.com/office/officeart/2018/5/layout/IconCircleLabelList"/>
    <dgm:cxn modelId="{116D2A06-794A-4CF3-92B7-8867AF800B7C}" type="presParOf" srcId="{34D84F58-2B62-42B8-A63B-41D9F6244688}" destId="{45F0DE3D-9665-4C89-84AB-8ADBD08BB16E}" srcOrd="1" destOrd="0" presId="urn:microsoft.com/office/officeart/2018/5/layout/IconCircleLabelList"/>
    <dgm:cxn modelId="{E6BEADEF-E88B-43E1-8FC1-F0C9E3135F66}" type="presParOf" srcId="{34D84F58-2B62-42B8-A63B-41D9F6244688}" destId="{27960B0E-FE68-4C7B-AB6D-650BA57781B9}" srcOrd="2" destOrd="0" presId="urn:microsoft.com/office/officeart/2018/5/layout/IconCircleLabelList"/>
    <dgm:cxn modelId="{CF050F0A-9174-4024-8ED7-6201CF26DB74}" type="presParOf" srcId="{34D84F58-2B62-42B8-A63B-41D9F6244688}" destId="{A4AA443A-7661-4E57-85CA-CB4EA98A0795}" srcOrd="3" destOrd="0" presId="urn:microsoft.com/office/officeart/2018/5/layout/IconCircleLabelList"/>
    <dgm:cxn modelId="{73266C0B-E832-4AF4-97B9-52572522D03A}" type="presParOf" srcId="{973CAB33-8F1C-48E8-88DA-80098C120BC0}" destId="{5745C2AB-51D4-4CDB-A567-89A277C1A9ED}" srcOrd="1" destOrd="0" presId="urn:microsoft.com/office/officeart/2018/5/layout/IconCircleLabelList"/>
    <dgm:cxn modelId="{8D0B51E5-0F25-4757-8EA3-12F7DCDEC8D2}" type="presParOf" srcId="{973CAB33-8F1C-48E8-88DA-80098C120BC0}" destId="{33D66BF9-EB67-426E-A26E-7C5EF53A3D63}" srcOrd="2" destOrd="0" presId="urn:microsoft.com/office/officeart/2018/5/layout/IconCircleLabelList"/>
    <dgm:cxn modelId="{1956C6DA-E6B8-466E-B9C8-5136FE1245B1}" type="presParOf" srcId="{33D66BF9-EB67-426E-A26E-7C5EF53A3D63}" destId="{61856D0D-BAB9-4302-9AEA-EE4E4A887951}" srcOrd="0" destOrd="0" presId="urn:microsoft.com/office/officeart/2018/5/layout/IconCircleLabelList"/>
    <dgm:cxn modelId="{A7FD937B-B6C8-4433-8330-EEBA32222297}" type="presParOf" srcId="{33D66BF9-EB67-426E-A26E-7C5EF53A3D63}" destId="{CF55144F-A73C-4DC7-B172-418A1948DDD7}" srcOrd="1" destOrd="0" presId="urn:microsoft.com/office/officeart/2018/5/layout/IconCircleLabelList"/>
    <dgm:cxn modelId="{4C970DF7-FE5E-4C65-A163-2AEC00E64C5B}" type="presParOf" srcId="{33D66BF9-EB67-426E-A26E-7C5EF53A3D63}" destId="{61C1C367-1E46-4377-83A7-4B85C7D9778D}" srcOrd="2" destOrd="0" presId="urn:microsoft.com/office/officeart/2018/5/layout/IconCircleLabelList"/>
    <dgm:cxn modelId="{80E716A4-7CDC-4EA6-83ED-EC7229291076}" type="presParOf" srcId="{33D66BF9-EB67-426E-A26E-7C5EF53A3D63}" destId="{DCEE8FD6-4E8D-4B90-85DF-36ABCCAE991C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7167854-08BF-4170-8D02-24AC51650C4A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7EBBAFA3-90F7-4232-AB61-512D3EEC0A4C}">
      <dgm:prSet/>
      <dgm:spPr/>
      <dgm:t>
        <a:bodyPr/>
        <a:lstStyle/>
        <a:p>
          <a:r>
            <a:rPr lang="pt-BR"/>
            <a:t>Ficha de avaliação</a:t>
          </a:r>
          <a:endParaRPr lang="en-US"/>
        </a:p>
      </dgm:t>
    </dgm:pt>
    <dgm:pt modelId="{9AA57FC8-32A4-4DEA-AA65-DEC63A8E23CF}" type="parTrans" cxnId="{F7D87BB9-BAB0-4913-BC8B-6256257E248D}">
      <dgm:prSet/>
      <dgm:spPr/>
      <dgm:t>
        <a:bodyPr/>
        <a:lstStyle/>
        <a:p>
          <a:endParaRPr lang="en-US"/>
        </a:p>
      </dgm:t>
    </dgm:pt>
    <dgm:pt modelId="{65EA361A-9F08-40AB-936B-6B6009DFF71F}" type="sibTrans" cxnId="{F7D87BB9-BAB0-4913-BC8B-6256257E248D}">
      <dgm:prSet/>
      <dgm:spPr/>
      <dgm:t>
        <a:bodyPr/>
        <a:lstStyle/>
        <a:p>
          <a:endParaRPr lang="en-US"/>
        </a:p>
      </dgm:t>
    </dgm:pt>
    <dgm:pt modelId="{A15D852A-CD75-4E28-8945-677CA7CF825E}">
      <dgm:prSet/>
      <dgm:spPr/>
      <dgm:t>
        <a:bodyPr/>
        <a:lstStyle/>
        <a:p>
          <a:r>
            <a:rPr lang="pt-BR"/>
            <a:t>Próximos eventos</a:t>
          </a:r>
          <a:endParaRPr lang="en-US"/>
        </a:p>
      </dgm:t>
    </dgm:pt>
    <dgm:pt modelId="{64BA6364-F533-4F6D-A716-0FC5D9E81EFD}" type="parTrans" cxnId="{44966ECD-F23F-4C16-BBD4-A0F2F5383719}">
      <dgm:prSet/>
      <dgm:spPr/>
      <dgm:t>
        <a:bodyPr/>
        <a:lstStyle/>
        <a:p>
          <a:endParaRPr lang="en-US"/>
        </a:p>
      </dgm:t>
    </dgm:pt>
    <dgm:pt modelId="{CE88C9F3-31EE-48E6-B9B2-912715BC30D3}" type="sibTrans" cxnId="{44966ECD-F23F-4C16-BBD4-A0F2F5383719}">
      <dgm:prSet/>
      <dgm:spPr/>
      <dgm:t>
        <a:bodyPr/>
        <a:lstStyle/>
        <a:p>
          <a:endParaRPr lang="en-US"/>
        </a:p>
      </dgm:t>
    </dgm:pt>
    <dgm:pt modelId="{C9669A3C-3717-42B2-83F1-27AE5CC35D78}" type="pres">
      <dgm:prSet presAssocID="{57167854-08BF-4170-8D02-24AC51650C4A}" presName="root" presStyleCnt="0">
        <dgm:presLayoutVars>
          <dgm:dir/>
          <dgm:resizeHandles val="exact"/>
        </dgm:presLayoutVars>
      </dgm:prSet>
      <dgm:spPr/>
    </dgm:pt>
    <dgm:pt modelId="{F7CCFFCE-4BA7-47CF-A104-CA96917CD6E2}" type="pres">
      <dgm:prSet presAssocID="{7EBBAFA3-90F7-4232-AB61-512D3EEC0A4C}" presName="compNode" presStyleCnt="0"/>
      <dgm:spPr/>
    </dgm:pt>
    <dgm:pt modelId="{E75E1442-3FDE-435D-8AC6-32B218234FA7}" type="pres">
      <dgm:prSet presAssocID="{7EBBAFA3-90F7-4232-AB61-512D3EEC0A4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ca de seleção"/>
        </a:ext>
      </dgm:extLst>
    </dgm:pt>
    <dgm:pt modelId="{C499F073-DB68-48F0-9F8B-FAC8D28E7D36}" type="pres">
      <dgm:prSet presAssocID="{7EBBAFA3-90F7-4232-AB61-512D3EEC0A4C}" presName="spaceRect" presStyleCnt="0"/>
      <dgm:spPr/>
    </dgm:pt>
    <dgm:pt modelId="{727AE509-8632-4A53-B743-89750C35FCC1}" type="pres">
      <dgm:prSet presAssocID="{7EBBAFA3-90F7-4232-AB61-512D3EEC0A4C}" presName="textRect" presStyleLbl="revTx" presStyleIdx="0" presStyleCnt="2">
        <dgm:presLayoutVars>
          <dgm:chMax val="1"/>
          <dgm:chPref val="1"/>
        </dgm:presLayoutVars>
      </dgm:prSet>
      <dgm:spPr/>
    </dgm:pt>
    <dgm:pt modelId="{83FA8857-DFC9-42F2-9003-6157DC6018D5}" type="pres">
      <dgm:prSet presAssocID="{65EA361A-9F08-40AB-936B-6B6009DFF71F}" presName="sibTrans" presStyleCnt="0"/>
      <dgm:spPr/>
    </dgm:pt>
    <dgm:pt modelId="{60B4776C-F276-4342-9E2A-B587B054EC70}" type="pres">
      <dgm:prSet presAssocID="{A15D852A-CD75-4E28-8945-677CA7CF825E}" presName="compNode" presStyleCnt="0"/>
      <dgm:spPr/>
    </dgm:pt>
    <dgm:pt modelId="{32D86CB5-D2F8-44BC-A116-B3533FC0E54E}" type="pres">
      <dgm:prSet presAssocID="{A15D852A-CD75-4E28-8945-677CA7CF825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ily Calendar"/>
        </a:ext>
      </dgm:extLst>
    </dgm:pt>
    <dgm:pt modelId="{EED2988C-3E97-4072-8039-1F462551A0D8}" type="pres">
      <dgm:prSet presAssocID="{A15D852A-CD75-4E28-8945-677CA7CF825E}" presName="spaceRect" presStyleCnt="0"/>
      <dgm:spPr/>
    </dgm:pt>
    <dgm:pt modelId="{F6240E7E-E8FE-4414-9324-870F9BF638AA}" type="pres">
      <dgm:prSet presAssocID="{A15D852A-CD75-4E28-8945-677CA7CF825E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BD1D191D-FD94-4FD7-9D24-4E327147C21B}" type="presOf" srcId="{57167854-08BF-4170-8D02-24AC51650C4A}" destId="{C9669A3C-3717-42B2-83F1-27AE5CC35D78}" srcOrd="0" destOrd="0" presId="urn:microsoft.com/office/officeart/2018/2/layout/IconLabelList"/>
    <dgm:cxn modelId="{F7D87BB9-BAB0-4913-BC8B-6256257E248D}" srcId="{57167854-08BF-4170-8D02-24AC51650C4A}" destId="{7EBBAFA3-90F7-4232-AB61-512D3EEC0A4C}" srcOrd="0" destOrd="0" parTransId="{9AA57FC8-32A4-4DEA-AA65-DEC63A8E23CF}" sibTransId="{65EA361A-9F08-40AB-936B-6B6009DFF71F}"/>
    <dgm:cxn modelId="{D44944C9-1E23-484A-A368-67F3B055BF0F}" type="presOf" srcId="{7EBBAFA3-90F7-4232-AB61-512D3EEC0A4C}" destId="{727AE509-8632-4A53-B743-89750C35FCC1}" srcOrd="0" destOrd="0" presId="urn:microsoft.com/office/officeart/2018/2/layout/IconLabelList"/>
    <dgm:cxn modelId="{B0FBA4CA-B1DA-48A9-812B-25AF884712D3}" type="presOf" srcId="{A15D852A-CD75-4E28-8945-677CA7CF825E}" destId="{F6240E7E-E8FE-4414-9324-870F9BF638AA}" srcOrd="0" destOrd="0" presId="urn:microsoft.com/office/officeart/2018/2/layout/IconLabelList"/>
    <dgm:cxn modelId="{44966ECD-F23F-4C16-BBD4-A0F2F5383719}" srcId="{57167854-08BF-4170-8D02-24AC51650C4A}" destId="{A15D852A-CD75-4E28-8945-677CA7CF825E}" srcOrd="1" destOrd="0" parTransId="{64BA6364-F533-4F6D-A716-0FC5D9E81EFD}" sibTransId="{CE88C9F3-31EE-48E6-B9B2-912715BC30D3}"/>
    <dgm:cxn modelId="{36900D80-2A2B-480E-BB2D-402F82FF6690}" type="presParOf" srcId="{C9669A3C-3717-42B2-83F1-27AE5CC35D78}" destId="{F7CCFFCE-4BA7-47CF-A104-CA96917CD6E2}" srcOrd="0" destOrd="0" presId="urn:microsoft.com/office/officeart/2018/2/layout/IconLabelList"/>
    <dgm:cxn modelId="{DC0A178A-572D-4DD8-8850-88468BD0C599}" type="presParOf" srcId="{F7CCFFCE-4BA7-47CF-A104-CA96917CD6E2}" destId="{E75E1442-3FDE-435D-8AC6-32B218234FA7}" srcOrd="0" destOrd="0" presId="urn:microsoft.com/office/officeart/2018/2/layout/IconLabelList"/>
    <dgm:cxn modelId="{49B7D614-0F81-4F68-9D2A-1B04A10AF1B2}" type="presParOf" srcId="{F7CCFFCE-4BA7-47CF-A104-CA96917CD6E2}" destId="{C499F073-DB68-48F0-9F8B-FAC8D28E7D36}" srcOrd="1" destOrd="0" presId="urn:microsoft.com/office/officeart/2018/2/layout/IconLabelList"/>
    <dgm:cxn modelId="{4F3001E3-2D3F-492D-9223-2765A35AEB2C}" type="presParOf" srcId="{F7CCFFCE-4BA7-47CF-A104-CA96917CD6E2}" destId="{727AE509-8632-4A53-B743-89750C35FCC1}" srcOrd="2" destOrd="0" presId="urn:microsoft.com/office/officeart/2018/2/layout/IconLabelList"/>
    <dgm:cxn modelId="{A5DA40EC-CF1A-461D-B307-00A27FC258D2}" type="presParOf" srcId="{C9669A3C-3717-42B2-83F1-27AE5CC35D78}" destId="{83FA8857-DFC9-42F2-9003-6157DC6018D5}" srcOrd="1" destOrd="0" presId="urn:microsoft.com/office/officeart/2018/2/layout/IconLabelList"/>
    <dgm:cxn modelId="{B1ABC73F-0450-44BE-B8BA-7B683D96A1F6}" type="presParOf" srcId="{C9669A3C-3717-42B2-83F1-27AE5CC35D78}" destId="{60B4776C-F276-4342-9E2A-B587B054EC70}" srcOrd="2" destOrd="0" presId="urn:microsoft.com/office/officeart/2018/2/layout/IconLabelList"/>
    <dgm:cxn modelId="{0ACF1175-A961-4E0A-A0D0-B633FB28E8CA}" type="presParOf" srcId="{60B4776C-F276-4342-9E2A-B587B054EC70}" destId="{32D86CB5-D2F8-44BC-A116-B3533FC0E54E}" srcOrd="0" destOrd="0" presId="urn:microsoft.com/office/officeart/2018/2/layout/IconLabelList"/>
    <dgm:cxn modelId="{1017FBC6-6512-429F-9986-9D7DDA972B47}" type="presParOf" srcId="{60B4776C-F276-4342-9E2A-B587B054EC70}" destId="{EED2988C-3E97-4072-8039-1F462551A0D8}" srcOrd="1" destOrd="0" presId="urn:microsoft.com/office/officeart/2018/2/layout/IconLabelList"/>
    <dgm:cxn modelId="{65B1AB0D-2515-4473-951C-029B6572E1D2}" type="presParOf" srcId="{60B4776C-F276-4342-9E2A-B587B054EC70}" destId="{F6240E7E-E8FE-4414-9324-870F9BF638A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0A7E09-45E8-4BE2-BA61-4544C9460730}">
      <dsp:nvSpPr>
        <dsp:cNvPr id="0" name=""/>
        <dsp:cNvSpPr/>
      </dsp:nvSpPr>
      <dsp:spPr>
        <a:xfrm>
          <a:off x="1283" y="507350"/>
          <a:ext cx="4505585" cy="2861046"/>
        </a:xfrm>
        <a:prstGeom prst="roundRect">
          <a:avLst>
            <a:gd name="adj" fmla="val 10000"/>
          </a:avLst>
        </a:prstGeom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032C7-1914-4530-AEC0-226CD335F56D}">
      <dsp:nvSpPr>
        <dsp:cNvPr id="0" name=""/>
        <dsp:cNvSpPr/>
      </dsp:nvSpPr>
      <dsp:spPr>
        <a:xfrm>
          <a:off x="501904" y="982940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200" kern="1200"/>
            <a:t>Postura de autopesquisador</a:t>
          </a:r>
          <a:endParaRPr lang="en-US" sz="4200" kern="1200"/>
        </a:p>
      </dsp:txBody>
      <dsp:txXfrm>
        <a:off x="585701" y="1066737"/>
        <a:ext cx="4337991" cy="2693452"/>
      </dsp:txXfrm>
    </dsp:sp>
    <dsp:sp modelId="{B267CADC-CC80-44BF-8DE1-431E17F7C715}">
      <dsp:nvSpPr>
        <dsp:cNvPr id="0" name=""/>
        <dsp:cNvSpPr/>
      </dsp:nvSpPr>
      <dsp:spPr>
        <a:xfrm>
          <a:off x="5508110" y="507350"/>
          <a:ext cx="4505585" cy="2861046"/>
        </a:xfrm>
        <a:prstGeom prst="roundRect">
          <a:avLst>
            <a:gd name="adj" fmla="val 10000"/>
          </a:avLst>
        </a:prstGeom>
        <a:solidFill>
          <a:schemeClr val="accent2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7ED292-24A1-407F-AECC-96658D9C9D21}">
      <dsp:nvSpPr>
        <dsp:cNvPr id="0" name=""/>
        <dsp:cNvSpPr/>
      </dsp:nvSpPr>
      <dsp:spPr>
        <a:xfrm>
          <a:off x="6008730" y="982940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200" kern="1200"/>
            <a:t>Princípio da descrença</a:t>
          </a:r>
          <a:endParaRPr lang="en-US" sz="4200" kern="1200"/>
        </a:p>
      </dsp:txBody>
      <dsp:txXfrm>
        <a:off x="6092527" y="1066737"/>
        <a:ext cx="4337991" cy="26934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2127E6-022D-4D87-AB6C-D11F7FE413A8}">
      <dsp:nvSpPr>
        <dsp:cNvPr id="0" name=""/>
        <dsp:cNvSpPr/>
      </dsp:nvSpPr>
      <dsp:spPr>
        <a:xfrm>
          <a:off x="718664" y="453902"/>
          <a:ext cx="1955812" cy="195581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CB52F5-E659-4DA8-BC0A-7810EE2A2C2F}">
      <dsp:nvSpPr>
        <dsp:cNvPr id="0" name=""/>
        <dsp:cNvSpPr/>
      </dsp:nvSpPr>
      <dsp:spPr>
        <a:xfrm>
          <a:off x="1135476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F4FEE4-0173-4652-9BF6-228747CAFE06}">
      <dsp:nvSpPr>
        <dsp:cNvPr id="0" name=""/>
        <dsp:cNvSpPr/>
      </dsp:nvSpPr>
      <dsp:spPr>
        <a:xfrm>
          <a:off x="93445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2500" kern="1200"/>
            <a:t>Introdução (30 min) </a:t>
          </a:r>
          <a:endParaRPr lang="en-US" sz="2500" kern="1200"/>
        </a:p>
      </dsp:txBody>
      <dsp:txXfrm>
        <a:off x="93445" y="3018902"/>
        <a:ext cx="3206250" cy="720000"/>
      </dsp:txXfrm>
    </dsp:sp>
    <dsp:sp modelId="{758D5E5B-C928-4B04-8137-27FED1C9AC57}">
      <dsp:nvSpPr>
        <dsp:cNvPr id="0" name=""/>
        <dsp:cNvSpPr/>
      </dsp:nvSpPr>
      <dsp:spPr>
        <a:xfrm>
          <a:off x="4486008" y="453902"/>
          <a:ext cx="1955812" cy="1955812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74FA02-819B-4CA7-A8C8-EAA07A85115F}">
      <dsp:nvSpPr>
        <dsp:cNvPr id="0" name=""/>
        <dsp:cNvSpPr/>
      </dsp:nvSpPr>
      <dsp:spPr>
        <a:xfrm>
          <a:off x="4902820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C8B294-E81A-4138-BE61-74929451C34A}">
      <dsp:nvSpPr>
        <dsp:cNvPr id="0" name=""/>
        <dsp:cNvSpPr/>
      </dsp:nvSpPr>
      <dsp:spPr>
        <a:xfrm>
          <a:off x="3860789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2500" kern="1200"/>
            <a:t>Jogo (1h30)</a:t>
          </a:r>
          <a:endParaRPr lang="en-US" sz="2500" kern="1200"/>
        </a:p>
      </dsp:txBody>
      <dsp:txXfrm>
        <a:off x="3860789" y="3018902"/>
        <a:ext cx="3206250" cy="720000"/>
      </dsp:txXfrm>
    </dsp:sp>
    <dsp:sp modelId="{DF7BD961-CDEA-401D-8FFC-C28BAF92FDCE}">
      <dsp:nvSpPr>
        <dsp:cNvPr id="0" name=""/>
        <dsp:cNvSpPr/>
      </dsp:nvSpPr>
      <dsp:spPr>
        <a:xfrm>
          <a:off x="8253352" y="453902"/>
          <a:ext cx="1955812" cy="195581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A323CB-DD35-401D-8DFE-93A9EDD12593}">
      <dsp:nvSpPr>
        <dsp:cNvPr id="0" name=""/>
        <dsp:cNvSpPr/>
      </dsp:nvSpPr>
      <dsp:spPr>
        <a:xfrm>
          <a:off x="8670164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2852F5-1713-467F-BD5F-3E4FCDF3DE47}">
      <dsp:nvSpPr>
        <dsp:cNvPr id="0" name=""/>
        <dsp:cNvSpPr/>
      </dsp:nvSpPr>
      <dsp:spPr>
        <a:xfrm>
          <a:off x="7628133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2500" kern="1200"/>
            <a:t>Debate (30 min)</a:t>
          </a:r>
          <a:endParaRPr lang="en-US" sz="2500" kern="1200"/>
        </a:p>
      </dsp:txBody>
      <dsp:txXfrm>
        <a:off x="7628133" y="3018902"/>
        <a:ext cx="32062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E20429-7555-4D2D-B7CA-4E1F2342C765}">
      <dsp:nvSpPr>
        <dsp:cNvPr id="0" name=""/>
        <dsp:cNvSpPr/>
      </dsp:nvSpPr>
      <dsp:spPr>
        <a:xfrm>
          <a:off x="2250914" y="296402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EF4A30-1EE4-4640-941C-A4F3057C277F}">
      <dsp:nvSpPr>
        <dsp:cNvPr id="0" name=""/>
        <dsp:cNvSpPr/>
      </dsp:nvSpPr>
      <dsp:spPr>
        <a:xfrm>
          <a:off x="2718914" y="764402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A4B81-2432-44A1-A30B-07CFE6F7A6E7}">
      <dsp:nvSpPr>
        <dsp:cNvPr id="0" name=""/>
        <dsp:cNvSpPr/>
      </dsp:nvSpPr>
      <dsp:spPr>
        <a:xfrm>
          <a:off x="1548914" y="317640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4400" kern="1200"/>
            <a:t>Nome</a:t>
          </a:r>
          <a:endParaRPr lang="en-US" sz="4400" kern="1200"/>
        </a:p>
      </dsp:txBody>
      <dsp:txXfrm>
        <a:off x="1548914" y="3176402"/>
        <a:ext cx="3600000" cy="720000"/>
      </dsp:txXfrm>
    </dsp:sp>
    <dsp:sp modelId="{178F2362-802E-44FB-A2CC-D9B00FAAC9AD}">
      <dsp:nvSpPr>
        <dsp:cNvPr id="0" name=""/>
        <dsp:cNvSpPr/>
      </dsp:nvSpPr>
      <dsp:spPr>
        <a:xfrm>
          <a:off x="6480914" y="296402"/>
          <a:ext cx="2196000" cy="2196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281A2A-502E-400D-A4BE-5C1A0EDB50F8}">
      <dsp:nvSpPr>
        <dsp:cNvPr id="0" name=""/>
        <dsp:cNvSpPr/>
      </dsp:nvSpPr>
      <dsp:spPr>
        <a:xfrm>
          <a:off x="6948914" y="764402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27485F-9C07-4570-83B5-57F297C2B2D7}">
      <dsp:nvSpPr>
        <dsp:cNvPr id="0" name=""/>
        <dsp:cNvSpPr/>
      </dsp:nvSpPr>
      <dsp:spPr>
        <a:xfrm>
          <a:off x="5778914" y="317640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4400" kern="1200"/>
            <a:t>Expectativa </a:t>
          </a:r>
          <a:endParaRPr lang="en-US" sz="4400" kern="1200"/>
        </a:p>
      </dsp:txBody>
      <dsp:txXfrm>
        <a:off x="5778914" y="3176402"/>
        <a:ext cx="360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C4E278-F6C0-42C6-8B9E-03D690937C87}">
      <dsp:nvSpPr>
        <dsp:cNvPr id="0" name=""/>
        <dsp:cNvSpPr/>
      </dsp:nvSpPr>
      <dsp:spPr>
        <a:xfrm>
          <a:off x="0" y="97636"/>
          <a:ext cx="6002110" cy="58967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/>
            <a:t>Realidades</a:t>
          </a:r>
          <a:endParaRPr lang="en-US" sz="2400" kern="1200"/>
        </a:p>
      </dsp:txBody>
      <dsp:txXfrm>
        <a:off x="28786" y="126422"/>
        <a:ext cx="5944538" cy="532107"/>
      </dsp:txXfrm>
    </dsp:sp>
    <dsp:sp modelId="{B44068F8-CD6F-4A7E-B0C9-88DE2AA0373B}">
      <dsp:nvSpPr>
        <dsp:cNvPr id="0" name=""/>
        <dsp:cNvSpPr/>
      </dsp:nvSpPr>
      <dsp:spPr>
        <a:xfrm>
          <a:off x="0" y="756436"/>
          <a:ext cx="6002110" cy="589679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/>
            <a:t>Paradigma consciencial</a:t>
          </a:r>
          <a:endParaRPr lang="en-US" sz="2400" kern="1200"/>
        </a:p>
      </dsp:txBody>
      <dsp:txXfrm>
        <a:off x="28786" y="785222"/>
        <a:ext cx="5944538" cy="532107"/>
      </dsp:txXfrm>
    </dsp:sp>
    <dsp:sp modelId="{C809FA45-60CF-4DED-8D5C-172BF724E7C1}">
      <dsp:nvSpPr>
        <dsp:cNvPr id="0" name=""/>
        <dsp:cNvSpPr/>
      </dsp:nvSpPr>
      <dsp:spPr>
        <a:xfrm>
          <a:off x="0" y="1346116"/>
          <a:ext cx="6002110" cy="2285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67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900" kern="1200"/>
            <a:t>Multidimensionalidade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900" kern="1200"/>
            <a:t>Serialidade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900" kern="1200"/>
            <a:t>Cosmoética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900" kern="1200"/>
            <a:t>Holossoma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900" kern="1200"/>
            <a:t>Bioenergias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900" kern="1200"/>
            <a:t>Universalismo</a:t>
          </a:r>
          <a:endParaRPr lang="en-US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900" kern="1200"/>
            <a:t>Autopesquisa</a:t>
          </a:r>
          <a:endParaRPr lang="en-US" sz="1900" kern="1200"/>
        </a:p>
      </dsp:txBody>
      <dsp:txXfrm>
        <a:off x="0" y="1346116"/>
        <a:ext cx="6002110" cy="22852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BB4AE9-4A66-4831-902E-BCE7BBB06B97}">
      <dsp:nvSpPr>
        <dsp:cNvPr id="0" name=""/>
        <dsp:cNvSpPr/>
      </dsp:nvSpPr>
      <dsp:spPr>
        <a:xfrm>
          <a:off x="541101" y="402016"/>
          <a:ext cx="1681312" cy="16813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F0DE3D-9665-4C89-84AB-8ADBD08BB16E}">
      <dsp:nvSpPr>
        <dsp:cNvPr id="0" name=""/>
        <dsp:cNvSpPr/>
      </dsp:nvSpPr>
      <dsp:spPr>
        <a:xfrm>
          <a:off x="899414" y="760329"/>
          <a:ext cx="964687" cy="9646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AA443A-7661-4E57-85CA-CB4EA98A0795}">
      <dsp:nvSpPr>
        <dsp:cNvPr id="0" name=""/>
        <dsp:cNvSpPr/>
      </dsp:nvSpPr>
      <dsp:spPr>
        <a:xfrm>
          <a:off x="3633" y="2607017"/>
          <a:ext cx="275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700" kern="1200"/>
            <a:t>Lamark, Darwin</a:t>
          </a:r>
          <a:endParaRPr lang="en-US" sz="1700" kern="1200"/>
        </a:p>
      </dsp:txBody>
      <dsp:txXfrm>
        <a:off x="3633" y="2607017"/>
        <a:ext cx="2756250" cy="720000"/>
      </dsp:txXfrm>
    </dsp:sp>
    <dsp:sp modelId="{61856D0D-BAB9-4302-9AEA-EE4E4A887951}">
      <dsp:nvSpPr>
        <dsp:cNvPr id="0" name=""/>
        <dsp:cNvSpPr/>
      </dsp:nvSpPr>
      <dsp:spPr>
        <a:xfrm>
          <a:off x="3779695" y="402016"/>
          <a:ext cx="1681312" cy="1681312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55144F-A73C-4DC7-B172-418A1948DDD7}">
      <dsp:nvSpPr>
        <dsp:cNvPr id="0" name=""/>
        <dsp:cNvSpPr/>
      </dsp:nvSpPr>
      <dsp:spPr>
        <a:xfrm>
          <a:off x="4138008" y="760329"/>
          <a:ext cx="964687" cy="9646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EE8FD6-4E8D-4B90-85DF-36ABCCAE991C}">
      <dsp:nvSpPr>
        <dsp:cNvPr id="0" name=""/>
        <dsp:cNvSpPr/>
      </dsp:nvSpPr>
      <dsp:spPr>
        <a:xfrm>
          <a:off x="3242226" y="2607017"/>
          <a:ext cx="275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700" kern="1200"/>
            <a:t>Paradigma consciencial: escala evolutiva</a:t>
          </a:r>
          <a:endParaRPr lang="en-US" sz="1700" kern="1200"/>
        </a:p>
      </dsp:txBody>
      <dsp:txXfrm>
        <a:off x="3242226" y="2607017"/>
        <a:ext cx="2756250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5E1442-3FDE-435D-8AC6-32B218234FA7}">
      <dsp:nvSpPr>
        <dsp:cNvPr id="0" name=""/>
        <dsp:cNvSpPr/>
      </dsp:nvSpPr>
      <dsp:spPr>
        <a:xfrm>
          <a:off x="1747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7AE509-8632-4A53-B743-89750C35FCC1}">
      <dsp:nvSpPr>
        <dsp:cNvPr id="0" name=""/>
        <dsp:cNvSpPr/>
      </dsp:nvSpPr>
      <dsp:spPr>
        <a:xfrm>
          <a:off x="559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200" kern="1200"/>
            <a:t>Ficha de avaliação</a:t>
          </a:r>
          <a:endParaRPr lang="en-US" sz="4200" kern="1200"/>
        </a:p>
      </dsp:txBody>
      <dsp:txXfrm>
        <a:off x="559800" y="3022743"/>
        <a:ext cx="4320000" cy="720000"/>
      </dsp:txXfrm>
    </dsp:sp>
    <dsp:sp modelId="{32D86CB5-D2F8-44BC-A116-B3533FC0E54E}">
      <dsp:nvSpPr>
        <dsp:cNvPr id="0" name=""/>
        <dsp:cNvSpPr/>
      </dsp:nvSpPr>
      <dsp:spPr>
        <a:xfrm>
          <a:off x="6823800" y="6085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240E7E-E8FE-4414-9324-870F9BF638AA}">
      <dsp:nvSpPr>
        <dsp:cNvPr id="0" name=""/>
        <dsp:cNvSpPr/>
      </dsp:nvSpPr>
      <dsp:spPr>
        <a:xfrm>
          <a:off x="5635800" y="3022743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200" kern="1200"/>
            <a:t>Próximos eventos</a:t>
          </a:r>
          <a:endParaRPr lang="en-US" sz="4200" kern="1200"/>
        </a:p>
      </dsp:txBody>
      <dsp:txXfrm>
        <a:off x="5635800" y="3022743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jpe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C291AA-C0EE-4525-A4E9-B35EFC21D3FC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4E309-29BF-4E14-90B5-1AFAA2D27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8502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Hipótese é que a liderança embasada no paradigma consciencial é o mais avançado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4E309-29BF-4E14-90B5-1AFAA2D27386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6601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4E309-29BF-4E14-90B5-1AFAA2D27386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5575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374AA5-1606-7274-5651-F30945B92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9DA932-CA04-60DC-CE3F-2FED87A7BE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A86783D-02BE-FC80-E158-2DEE74EAB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E3AFE0-44E3-7970-AA8C-0F3A4F66B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9F7E80-DFF7-33CE-06E3-E1F185780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90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3B7190-3572-E7A1-3919-BD3C06664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B945E41-5630-74CF-8C25-A48DE43FC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755837-B4EF-2C08-0E19-486D45489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924ACB6-7C88-1110-A92B-538642E93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12DD9F4-EBA7-992A-A82A-7674756EC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7263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9A71585-77DF-8404-7437-FD9EA8298E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C5617FF-621C-4DF7-FC17-E61C41832E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4FFAF9-7D9E-F4F8-F0F5-C672FE13C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786579D-E097-FC51-5B48-8604B3197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0D6C0A-9BEF-C06C-CE2D-8E1E1A2A6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6238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2B7CE7-628A-A38F-113D-A9AE51CA1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5C75FC-98A6-41F5-7E72-E35E3233D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D90ABAB-6935-2780-6612-6DD3F0FC9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BCE9CB-BAF7-E180-72E7-2A302A272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A94EA4-1BBE-9507-D61B-2904ECFA2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8421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1FDFD0-E7B7-AEEF-7B73-6DFBBA82B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B971148-D25B-9991-71F2-B0C5B21B9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5F8C43-A795-14C8-0ABB-A7A22C273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D59945-E7BB-C90F-0445-4371E4783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76B894-2A42-0238-0DEE-B1F04AD5C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7432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912061-BBBA-FA4F-EDB7-EB4B4570F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CF54DE-7C57-2522-CA2B-90BD1483DF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4C61F34-D490-F2B6-49CD-EBA49AD582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1339F89-D701-A1AA-DF4D-7A1A085A0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F7F3069-D7BA-E3FC-1BD8-1DFCE5708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082D539-0A1E-0037-6B8F-D8EF8C511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2411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F1E84B-45BF-9C88-A786-61FFCF519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AB3D2AD-3573-BDA1-2455-9D51E6F9A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5AA6B28-4469-F899-6FB3-33071930E4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EC4ECF1-3991-B2E9-ED80-49C2117EB8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31360C5-DEDA-832C-8621-BB3DD2C888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6BB07F0-4FF7-9DCD-57A5-6D62379E8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E9C03E3-59E7-5689-EDD9-C4778801A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5B4D89F-6FBA-FD00-CD92-C77E1B8D2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7359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66ABD-CFF8-D2C0-ACD9-E4E178024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1DBD855-32F6-92D5-C0F8-F4DD91302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F48B1C3-6FFE-DD3C-7562-DE60DE731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B7F4801-3F4C-5F88-7641-450E1609A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2586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B41F53F-EF1C-D832-6659-A66BB89AA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3775DC1-4D94-5819-6843-A52138EDD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0E6759E-0E47-8133-4DD1-06A974692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825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B2303A-A59E-F979-039E-AAFA5A1C7C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A93726-4283-1B86-9022-7A52357FE3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5C60B30-180F-470E-7FF7-93865C95FD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E143FD-118A-F8E4-4989-A902C1C38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D5A802B-A366-C73B-539F-76B4CDE83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6F2661A-6174-2544-981E-F5366292A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2364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583D03-EA70-B221-8EFD-DEA3A94B3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1FC1A64-FE3E-7526-5CDE-611846A68F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D914BC8-1D35-4289-2A69-B58DE7206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428EF83-7B90-EB0D-75A8-AC3989B6C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D23F0D9-D8F4-C937-0D31-47BC72D85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AD714C6-A11D-8B14-780B-258A0EE6D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4593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5AA4E70-273D-A9B7-9438-C6AB17DAD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E2E99C-A1AE-7E19-B1A7-AE1F0C722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7C7450B-15B9-AFE7-3AE2-24D6ECF263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777EF5-C9A1-4F0D-A6AB-8231AA212ADE}" type="datetimeFigureOut">
              <a:rPr lang="pt-BR" smtClean="0"/>
              <a:t>21/12/2024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7B6356C-DAF1-FFEE-A604-9D58520292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23AC155-EF23-53B2-F5B7-16166DB4E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FC15F5-FD78-4771-9E3D-3594899B1D6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3599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1" name="Rectangle 170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8B78722-7DC3-D041-4E77-6B1FF7A2DA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pt-BR" dirty="0"/>
              <a:t>Jogo </a:t>
            </a:r>
            <a:r>
              <a:rPr lang="pt-BR"/>
              <a:t>da Evoluciologia</a:t>
            </a:r>
            <a:br>
              <a:rPr lang="pt-BR"/>
            </a:br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48ECCE4-3385-CC3F-3774-78069BDFF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4715" y="3836197"/>
            <a:ext cx="5334931" cy="2189214"/>
          </a:xfrm>
        </p:spPr>
        <p:txBody>
          <a:bodyPr>
            <a:normAutofit lnSpcReduction="10000"/>
          </a:bodyPr>
          <a:lstStyle/>
          <a:p>
            <a:r>
              <a:rPr lang="pt-BR" dirty="0"/>
              <a:t>Rafael Pereira e Vânia Cabral</a:t>
            </a:r>
          </a:p>
          <a:p>
            <a:r>
              <a:rPr lang="pt-BR" dirty="0"/>
              <a:t>18/12/2024</a:t>
            </a:r>
          </a:p>
          <a:p>
            <a:endParaRPr lang="pt-BR" dirty="0"/>
          </a:p>
          <a:p>
            <a:r>
              <a:rPr lang="pt-BR" dirty="0"/>
              <a:t>Realização: Liderare</a:t>
            </a:r>
          </a:p>
          <a:p>
            <a:r>
              <a:rPr lang="pt-BR" dirty="0"/>
              <a:t>Apoio: Apex</a:t>
            </a:r>
          </a:p>
        </p:txBody>
      </p:sp>
      <p:sp>
        <p:nvSpPr>
          <p:cNvPr id="173" name="Freeform: Shape 172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5" name="Freeform: Shape 174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7" name="Freeform: Shape 176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9" name="Freeform: Shape 178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1" name="Freeform: Shape 180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8" name="Imagem 7" descr="Uma imagem contendo Aplicativo&#10;&#10;Descrição gerada automaticamente">
            <a:extLst>
              <a:ext uri="{FF2B5EF4-FFF2-40B4-BE49-F238E27FC236}">
                <a16:creationId xmlns:a16="http://schemas.microsoft.com/office/drawing/2014/main" id="{EAE60A49-5DF9-54F8-1A87-810B49053A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-5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183" name="Freeform: Shape 182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782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FC2B0E0-1958-A129-0FE7-F8BF9A2AF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pt-BR">
                <a:solidFill>
                  <a:srgbClr val="FFFFFF"/>
                </a:solidFill>
              </a:rPr>
              <a:t>Encerramento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5A3D00EE-DBF9-5FB7-F987-72A0F40587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4597018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9661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9E5ACE-D1CD-CACC-5394-109B5147A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622B9EB-6FF8-ECA1-7B21-03D574D83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Muito obrigado!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2578EF8E-E96D-2ACA-8A05-F794F3A06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8882" y="4631161"/>
            <a:ext cx="3571810" cy="155932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800"/>
              </a:spcAft>
            </a:pPr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Conecte conosco!</a:t>
            </a:r>
            <a:endParaRPr lang="en-US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spcAft>
                <a:spcPts val="800"/>
              </a:spcAft>
            </a:pPr>
            <a:r>
              <a:rPr lang="en-US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@</a:t>
            </a:r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jogosevolutivos</a:t>
            </a:r>
          </a:p>
          <a:p>
            <a:pPr marL="0" lvl="1">
              <a:spcBef>
                <a:spcPts val="1000"/>
              </a:spcBef>
            </a:pPr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D952039-1BB8-9621-FDBC-19E9C93D4FF8}"/>
              </a:ext>
            </a:extLst>
          </p:cNvPr>
          <p:cNvSpPr txBox="1"/>
          <p:nvPr/>
        </p:nvSpPr>
        <p:spPr>
          <a:xfrm>
            <a:off x="5917784" y="5087658"/>
            <a:ext cx="45671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Baixe aqui os materiais prontos para jogar:</a:t>
            </a:r>
          </a:p>
          <a:p>
            <a:pPr algn="ctr"/>
            <a:r>
              <a:rPr lang="pt-BR" dirty="0"/>
              <a:t>http://www.jogosevolutivos.com.br/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D7054E8A-EAC9-2F6F-181E-5F69894B4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843" y="1880971"/>
            <a:ext cx="3077004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572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10AF28-BDE5-79B2-5901-B0A6F76B4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Avisos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EAD16CEC-5C0C-67E4-FA9E-3A4D21BA8F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671644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2238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2CF0B7AB-C3FA-635B-0C76-E02C53269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BR" sz="8000" i="1"/>
              <a:t>Não acredite em nada</a:t>
            </a:r>
            <a:r>
              <a:rPr lang="pt-BR" sz="8000" b="1" i="1"/>
              <a:t>, mantenha a lucidez e o senso crítico e tenha suas </a:t>
            </a:r>
            <a:r>
              <a:rPr lang="pt-BR" sz="8000" i="1"/>
              <a:t>próprias experiências</a:t>
            </a:r>
            <a:r>
              <a:rPr lang="pt-BR" sz="8000" b="1" i="1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7222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2A898D0-4690-CF6A-39FB-F0DA17C86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Tópicos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870B2EC6-7AB6-F343-2AEB-251ABFF1BB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4104410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0000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79C685F-3642-3704-DBE5-45DC75333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Apresentação pessoal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1B211DA2-92BA-8CE4-45BF-9064B8FB9A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0897239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4724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E3BF168-04ED-E5DA-5568-2FC270283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pt-BR" sz="4000"/>
              <a:t>Conscienciologia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AD20C0-FCE5-6059-A738-ED05F6FF6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080" r="24326" b="-1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D841C60B-1895-ACA2-55DA-1F8D901328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9954120"/>
              </p:ext>
            </p:extLst>
          </p:nvPr>
        </p:nvGraphicFramePr>
        <p:xfrm>
          <a:off x="836680" y="2405067"/>
          <a:ext cx="6002110" cy="37290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0046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560A5D3-629E-C225-B21B-FCD90325A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pt-BR" sz="4000"/>
              <a:t>Evoluciologia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C4E2F9-22B8-6C5E-D498-D476179B9B3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682" r="18724" b="-1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45E0E39F-54E2-DC64-C955-FF04D3C810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1408142"/>
              </p:ext>
            </p:extLst>
          </p:nvPr>
        </p:nvGraphicFramePr>
        <p:xfrm>
          <a:off x="836680" y="2405067"/>
          <a:ext cx="6002110" cy="37290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39211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Linha do tempo&#10;&#10;Descrição gerada automaticamente">
            <a:extLst>
              <a:ext uri="{FF2B5EF4-FFF2-40B4-BE49-F238E27FC236}">
                <a16:creationId xmlns:a16="http://schemas.microsoft.com/office/drawing/2014/main" id="{61DE4BAA-5D87-0550-40FC-6B2E369133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35EF6DE-C5EB-D32E-AFE7-C56811DE1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pt-BR" sz="4000"/>
              <a:t>Jogo da Evoluciologia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FDA189-42DB-735A-826E-FDDDFAF2B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pt-BR" sz="2000"/>
              <a:t>Histórico</a:t>
            </a:r>
          </a:p>
          <a:p>
            <a:r>
              <a:rPr lang="pt-BR" sz="2000"/>
              <a:t>Narrativa do jogo</a:t>
            </a:r>
          </a:p>
          <a:p>
            <a:r>
              <a:rPr lang="pt-BR" sz="2000"/>
              <a:t>MBE</a:t>
            </a:r>
          </a:p>
          <a:p>
            <a:r>
              <a:rPr lang="pt-BR" sz="2000"/>
              <a:t>Vamos jogar!</a:t>
            </a:r>
          </a:p>
          <a:p>
            <a:endParaRPr lang="pt-BR" sz="2000"/>
          </a:p>
        </p:txBody>
      </p:sp>
    </p:spTree>
    <p:extLst>
      <p:ext uri="{BB962C8B-B14F-4D97-AF65-F5344CB8AC3E}">
        <p14:creationId xmlns:p14="http://schemas.microsoft.com/office/powerpoint/2010/main" val="4239066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ídeo 5" descr="Balão de Texto">
            <a:extLst>
              <a:ext uri="{FF2B5EF4-FFF2-40B4-BE49-F238E27FC236}">
                <a16:creationId xmlns:a16="http://schemas.microsoft.com/office/drawing/2014/main" id="{B2F1E47A-F17E-378B-72CE-EC113CEB31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7548F23-5CCA-9134-26F7-F91E118881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BR" sz="5200">
                <a:solidFill>
                  <a:srgbClr val="FFFFFF"/>
                </a:solidFill>
              </a:rPr>
              <a:t>Debate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A1C3F28B-34C4-FAB2-BDAF-5D959F332A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404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</TotalTime>
  <Words>139</Words>
  <Application>Microsoft Office PowerPoint</Application>
  <PresentationFormat>Widescreen</PresentationFormat>
  <Paragraphs>47</Paragraphs>
  <Slides>11</Slides>
  <Notes>2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Tema do Office</vt:lpstr>
      <vt:lpstr>Jogo da Evoluciologia </vt:lpstr>
      <vt:lpstr>Avisos</vt:lpstr>
      <vt:lpstr>Apresentação do PowerPoint</vt:lpstr>
      <vt:lpstr>Tópicos</vt:lpstr>
      <vt:lpstr>Apresentação pessoal</vt:lpstr>
      <vt:lpstr>Conscienciologia</vt:lpstr>
      <vt:lpstr>Evoluciologia</vt:lpstr>
      <vt:lpstr>Jogo da Evoluciologia</vt:lpstr>
      <vt:lpstr>Debate</vt:lpstr>
      <vt:lpstr>Encerramento</vt:lpstr>
      <vt:lpstr>Muito 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Rafael Guimaraes Pereira</dc:creator>
  <cp:lastModifiedBy>Rafael Guimaraes Pereira</cp:lastModifiedBy>
  <cp:revision>1</cp:revision>
  <dcterms:created xsi:type="dcterms:W3CDTF">2024-06-07T18:54:08Z</dcterms:created>
  <dcterms:modified xsi:type="dcterms:W3CDTF">2024-12-21T09:43:56Z</dcterms:modified>
</cp:coreProperties>
</file>

<file path=docProps/thumbnail.jpeg>
</file>